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9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829773-EB17-4BB2-B6CE-A960A6D9B80D}" type="datetimeFigureOut">
              <a:rPr lang="en-US" smtClean="0"/>
              <a:t>25-Mar-10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6D268-3992-46BF-971F-A40BA1C348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8D08D-741C-4C1C-8698-1EE898C16CB3}" type="datetimeFigureOut">
              <a:rPr lang="en-US" smtClean="0"/>
              <a:t>25-Mar-10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2090A-C7E4-4445-9C61-93CD013A1F00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8D08D-741C-4C1C-8698-1EE898C16CB3}" type="datetimeFigureOut">
              <a:rPr lang="en-US" smtClean="0"/>
              <a:t>25-Mar-10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2090A-C7E4-4445-9C61-93CD013A1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8D08D-741C-4C1C-8698-1EE898C16CB3}" type="datetimeFigureOut">
              <a:rPr lang="en-US" smtClean="0"/>
              <a:t>25-Mar-10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2090A-C7E4-4445-9C61-93CD013A1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8D08D-741C-4C1C-8698-1EE898C16CB3}" type="datetimeFigureOut">
              <a:rPr lang="en-US" smtClean="0"/>
              <a:t>25-Mar-10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2090A-C7E4-4445-9C61-93CD013A1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8D08D-741C-4C1C-8698-1EE898C16CB3}" type="datetimeFigureOut">
              <a:rPr lang="en-US" smtClean="0"/>
              <a:t>25-Mar-10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2090A-C7E4-4445-9C61-93CD013A1F0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8D08D-741C-4C1C-8698-1EE898C16CB3}" type="datetimeFigureOut">
              <a:rPr lang="en-US" smtClean="0"/>
              <a:t>25-Mar-10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2090A-C7E4-4445-9C61-93CD013A1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8D08D-741C-4C1C-8698-1EE898C16CB3}" type="datetimeFigureOut">
              <a:rPr lang="en-US" smtClean="0"/>
              <a:t>25-Mar-10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2090A-C7E4-4445-9C61-93CD013A1F00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8D08D-741C-4C1C-8698-1EE898C16CB3}" type="datetimeFigureOut">
              <a:rPr lang="en-US" smtClean="0"/>
              <a:t>25-Mar-10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2090A-C7E4-4445-9C61-93CD013A1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8D08D-741C-4C1C-8698-1EE898C16CB3}" type="datetimeFigureOut">
              <a:rPr lang="en-US" smtClean="0"/>
              <a:t>25-Mar-10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2090A-C7E4-4445-9C61-93CD013A1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8D08D-741C-4C1C-8698-1EE898C16CB3}" type="datetimeFigureOut">
              <a:rPr lang="en-US" smtClean="0"/>
              <a:t>25-Mar-10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2090A-C7E4-4445-9C61-93CD013A1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E58D08D-741C-4C1C-8698-1EE898C16CB3}" type="datetimeFigureOut">
              <a:rPr lang="en-US" smtClean="0"/>
              <a:t>25-Mar-10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B62090A-C7E4-4445-9C61-93CD013A1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E58D08D-741C-4C1C-8698-1EE898C16CB3}" type="datetimeFigureOut">
              <a:rPr lang="en-US" smtClean="0"/>
              <a:t>25-Mar-10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B62090A-C7E4-4445-9C61-93CD013A1F0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1651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r>
              <a:rPr lang="en-US" sz="3600" b="0">
                <a:solidFill>
                  <a:schemeClr val="tx2"/>
                </a:solidFill>
                <a:latin typeface="Cambria" pitchFamily="18" charset="0"/>
              </a:rPr>
              <a:t>The Top 11 Things You Can Do </a:t>
            </a:r>
            <a:br>
              <a:rPr lang="en-US" sz="3600" b="0">
                <a:solidFill>
                  <a:schemeClr val="tx2"/>
                </a:solidFill>
                <a:latin typeface="Cambria" pitchFamily="18" charset="0"/>
              </a:rPr>
            </a:br>
            <a:r>
              <a:rPr lang="en-US" sz="3600" b="0">
                <a:solidFill>
                  <a:schemeClr val="tx2"/>
                </a:solidFill>
                <a:latin typeface="Cambria" pitchFamily="18" charset="0"/>
              </a:rPr>
              <a:t>With a Dead Horse</a:t>
            </a:r>
          </a:p>
        </p:txBody>
      </p:sp>
      <p:sp>
        <p:nvSpPr>
          <p:cNvPr id="203779" name="Text Box 3"/>
          <p:cNvSpPr txBox="1">
            <a:spLocks noChangeArrowheads="1"/>
          </p:cNvSpPr>
          <p:nvPr/>
        </p:nvSpPr>
        <p:spPr bwMode="auto">
          <a:xfrm>
            <a:off x="269875" y="1420813"/>
            <a:ext cx="8623300" cy="482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14400" indent="-914400" eaLnBrk="0" hangingPunct="0">
              <a:spcAft>
                <a:spcPts val="2000"/>
              </a:spcAft>
              <a:defRPr/>
            </a:pPr>
            <a:r>
              <a:rPr lang="en-US" sz="2800" b="0" dirty="0">
                <a:latin typeface="Cambria" pitchFamily="18" charset="0"/>
              </a:rPr>
              <a:t>  11.  Whip the horse a little harder.</a:t>
            </a:r>
          </a:p>
          <a:p>
            <a:pPr marL="914400" indent="-914400" eaLnBrk="0" hangingPunct="0">
              <a:spcAft>
                <a:spcPts val="2000"/>
              </a:spcAft>
              <a:defRPr/>
            </a:pPr>
            <a:r>
              <a:rPr lang="en-US" sz="2800" b="0" dirty="0">
                <a:latin typeface="Cambria" pitchFamily="18" charset="0"/>
              </a:rPr>
              <a:t>  10.  Change the rider.</a:t>
            </a:r>
          </a:p>
          <a:p>
            <a:pPr marL="731520" indent="-914400" eaLnBrk="0" hangingPunct="0">
              <a:spcAft>
                <a:spcPts val="2000"/>
              </a:spcAft>
              <a:defRPr/>
            </a:pPr>
            <a:r>
              <a:rPr lang="en-US" sz="2800" b="0" dirty="0">
                <a:latin typeface="Cambria" pitchFamily="18" charset="0"/>
              </a:rPr>
              <a:t>    9.  Harness several dead horses together for increased speed.</a:t>
            </a:r>
          </a:p>
          <a:p>
            <a:pPr marL="731520" indent="-914400" eaLnBrk="0" hangingPunct="0">
              <a:spcAft>
                <a:spcPts val="2000"/>
              </a:spcAft>
              <a:defRPr/>
            </a:pPr>
            <a:r>
              <a:rPr lang="en-US" sz="2800" b="0" dirty="0">
                <a:latin typeface="Cambria" pitchFamily="18" charset="0"/>
              </a:rPr>
              <a:t>    8.  Emulate the best practices of companies riding dead horses.</a:t>
            </a:r>
          </a:p>
          <a:p>
            <a:pPr marL="914400" indent="-914400" eaLnBrk="0" hangingPunct="0">
              <a:spcAft>
                <a:spcPts val="2000"/>
              </a:spcAft>
              <a:defRPr/>
            </a:pPr>
            <a:r>
              <a:rPr lang="en-US" sz="2800" b="0" dirty="0">
                <a:latin typeface="Cambria" pitchFamily="18" charset="0"/>
              </a:rPr>
              <a:t>    7.  Proclaim that it’s cheaper to feed a dead horse.</a:t>
            </a:r>
          </a:p>
          <a:p>
            <a:pPr marL="914400" indent="-914400" eaLnBrk="0" hangingPunct="0">
              <a:spcAft>
                <a:spcPts val="2000"/>
              </a:spcAft>
              <a:defRPr/>
            </a:pPr>
            <a:r>
              <a:rPr lang="en-US" sz="2800" b="0" dirty="0">
                <a:latin typeface="Cambria" pitchFamily="18" charset="0"/>
              </a:rPr>
              <a:t>    6.  Shorten the track.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0" y="6430963"/>
            <a:ext cx="914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000" b="0"/>
              <a:t>SOURCE:  </a:t>
            </a:r>
            <a:r>
              <a:rPr lang="en-US" sz="1000" b="0" i="1"/>
              <a:t>Net Ready</a:t>
            </a:r>
            <a:r>
              <a:rPr lang="en-US" sz="1000" b="0"/>
              <a:t>, Hartman &amp; Sifonis with Kador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7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Text Box 2"/>
          <p:cNvSpPr txBox="1">
            <a:spLocks noChangeArrowheads="1"/>
          </p:cNvSpPr>
          <p:nvPr/>
        </p:nvSpPr>
        <p:spPr bwMode="auto">
          <a:xfrm>
            <a:off x="238125" y="1600200"/>
            <a:ext cx="8315325" cy="456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731520" indent="-914400" eaLnBrk="0" hangingPunct="0">
              <a:spcAft>
                <a:spcPts val="2000"/>
              </a:spcAft>
              <a:defRPr/>
            </a:pPr>
            <a:r>
              <a:rPr lang="en-US" sz="2800" b="0" dirty="0">
                <a:latin typeface="Cambria" pitchFamily="18" charset="0"/>
              </a:rPr>
              <a:t>    5.  Affirm that “This is the way we have always ridden this horse.”</a:t>
            </a:r>
          </a:p>
          <a:p>
            <a:pPr marL="520700" indent="-914400" eaLnBrk="0" hangingPunct="0">
              <a:spcAft>
                <a:spcPts val="2000"/>
              </a:spcAft>
              <a:defRPr/>
            </a:pPr>
            <a:r>
              <a:rPr lang="en-US" sz="2800" b="0" dirty="0">
                <a:latin typeface="Cambria" pitchFamily="18" charset="0"/>
              </a:rPr>
              <a:t>    4.  Declare that “This horse is not dead.”</a:t>
            </a:r>
          </a:p>
          <a:p>
            <a:pPr marL="731520" indent="-914400" eaLnBrk="0" hangingPunct="0">
              <a:spcAft>
                <a:spcPts val="2000"/>
              </a:spcAft>
              <a:defRPr/>
            </a:pPr>
            <a:r>
              <a:rPr lang="en-US" sz="2800" b="0" dirty="0">
                <a:latin typeface="Cambria" pitchFamily="18" charset="0"/>
              </a:rPr>
              <a:t>    3.  Have the lawyers bring suit against the horse manufacturer.</a:t>
            </a:r>
          </a:p>
          <a:p>
            <a:pPr marL="520700" indent="-914400" eaLnBrk="0" hangingPunct="0">
              <a:spcAft>
                <a:spcPts val="2000"/>
              </a:spcAft>
              <a:defRPr/>
            </a:pPr>
            <a:r>
              <a:rPr lang="en-US" sz="2800" b="0" dirty="0">
                <a:latin typeface="Cambria" pitchFamily="18" charset="0"/>
              </a:rPr>
              <a:t>    2.  Engage a consultant to study the dead horse.</a:t>
            </a:r>
          </a:p>
          <a:p>
            <a:pPr marL="731520" indent="-914400" eaLnBrk="0" hangingPunct="0">
              <a:spcAft>
                <a:spcPts val="2000"/>
              </a:spcAft>
              <a:defRPr/>
            </a:pPr>
            <a:r>
              <a:rPr lang="en-US" sz="2800" b="0" dirty="0">
                <a:latin typeface="Cambria" pitchFamily="18" charset="0"/>
              </a:rPr>
              <a:t>    1.  Promote the dead horse to a senior management position.    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6400800"/>
            <a:ext cx="914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000" b="0"/>
              <a:t>SOURCE:  </a:t>
            </a:r>
            <a:r>
              <a:rPr lang="en-US" sz="1000" b="0" i="1"/>
              <a:t>Net Ready</a:t>
            </a:r>
            <a:r>
              <a:rPr lang="en-US" sz="1000" b="0"/>
              <a:t>, Hartman &amp; Sifonis with Kador</a:t>
            </a:r>
          </a:p>
        </p:txBody>
      </p:sp>
      <p:sp>
        <p:nvSpPr>
          <p:cNvPr id="35844" name="Rectangle 2"/>
          <p:cNvSpPr>
            <a:spLocks noChangeArrowheads="1"/>
          </p:cNvSpPr>
          <p:nvPr/>
        </p:nvSpPr>
        <p:spPr bwMode="auto">
          <a:xfrm>
            <a:off x="0" y="1651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r>
              <a:rPr lang="en-US" sz="3600" b="0" dirty="0">
                <a:solidFill>
                  <a:schemeClr val="tx2"/>
                </a:solidFill>
                <a:latin typeface="Cambria" pitchFamily="18" charset="0"/>
              </a:rPr>
              <a:t>The Top 11 Things You Can Do </a:t>
            </a:r>
            <a:br>
              <a:rPr lang="en-US" sz="3600" b="0" dirty="0">
                <a:solidFill>
                  <a:schemeClr val="tx2"/>
                </a:solidFill>
                <a:latin typeface="Cambria" pitchFamily="18" charset="0"/>
              </a:rPr>
            </a:br>
            <a:r>
              <a:rPr lang="en-US" sz="3600" b="0" dirty="0">
                <a:solidFill>
                  <a:schemeClr val="tx2"/>
                </a:solidFill>
                <a:latin typeface="Cambria" pitchFamily="18" charset="0"/>
              </a:rPr>
              <a:t>With a Dead Horse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2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</TotalTime>
  <Words>163</Words>
  <Application>Microsoft Office PowerPoint</Application>
  <PresentationFormat>On-screen Show (4:3)</PresentationFormat>
  <Paragraphs>15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Sensis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Administrator</cp:lastModifiedBy>
  <cp:revision>2</cp:revision>
  <dcterms:created xsi:type="dcterms:W3CDTF">2010-03-25T17:04:31Z</dcterms:created>
  <dcterms:modified xsi:type="dcterms:W3CDTF">2010-03-25T17:07:03Z</dcterms:modified>
</cp:coreProperties>
</file>