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88" r:id="rId2"/>
    <p:sldId id="382" r:id="rId3"/>
    <p:sldId id="381" r:id="rId4"/>
    <p:sldId id="262" r:id="rId5"/>
    <p:sldId id="384" r:id="rId6"/>
    <p:sldId id="383" r:id="rId7"/>
    <p:sldId id="275" r:id="rId8"/>
    <p:sldId id="386" r:id="rId9"/>
    <p:sldId id="406" r:id="rId10"/>
    <p:sldId id="387" r:id="rId11"/>
    <p:sldId id="388" r:id="rId12"/>
    <p:sldId id="405" r:id="rId13"/>
    <p:sldId id="389" r:id="rId14"/>
    <p:sldId id="293" r:id="rId15"/>
    <p:sldId id="265" r:id="rId16"/>
    <p:sldId id="332" r:id="rId17"/>
    <p:sldId id="297" r:id="rId18"/>
    <p:sldId id="305" r:id="rId19"/>
    <p:sldId id="299" r:id="rId20"/>
    <p:sldId id="264" r:id="rId21"/>
    <p:sldId id="307" r:id="rId22"/>
    <p:sldId id="308" r:id="rId23"/>
    <p:sldId id="301" r:id="rId24"/>
    <p:sldId id="340" r:id="rId25"/>
    <p:sldId id="379" r:id="rId26"/>
    <p:sldId id="377" r:id="rId27"/>
    <p:sldId id="378" r:id="rId28"/>
    <p:sldId id="292" r:id="rId29"/>
    <p:sldId id="310" r:id="rId30"/>
    <p:sldId id="261" r:id="rId31"/>
    <p:sldId id="266" r:id="rId32"/>
    <p:sldId id="277" r:id="rId33"/>
    <p:sldId id="278" r:id="rId34"/>
    <p:sldId id="267" r:id="rId35"/>
    <p:sldId id="331" r:id="rId36"/>
    <p:sldId id="260" r:id="rId37"/>
    <p:sldId id="257" r:id="rId38"/>
    <p:sldId id="274" r:id="rId39"/>
    <p:sldId id="259" r:id="rId40"/>
    <p:sldId id="268" r:id="rId41"/>
    <p:sldId id="380" r:id="rId42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31" autoAdjust="0"/>
    <p:restoredTop sz="94035" autoAdjust="0"/>
  </p:normalViewPr>
  <p:slideViewPr>
    <p:cSldViewPr snapToGrid="0" showGuides="1">
      <p:cViewPr varScale="1">
        <p:scale>
          <a:sx n="80" d="100"/>
          <a:sy n="80" d="100"/>
        </p:scale>
        <p:origin x="102" y="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e Carlson" userId="2d90b6f0b2a6ed39" providerId="LiveId" clId="{8105FD40-2500-408A-BAF2-FF0698659EBB}"/>
    <pc:docChg chg="undo custSel addSld delSld modSld sldOrd">
      <pc:chgData name="Lee Carlson" userId="2d90b6f0b2a6ed39" providerId="LiveId" clId="{8105FD40-2500-408A-BAF2-FF0698659EBB}" dt="2019-05-24T13:31:26.163" v="2109" actId="2696"/>
      <pc:docMkLst>
        <pc:docMk/>
      </pc:docMkLst>
      <pc:sldChg chg="ord">
        <pc:chgData name="Lee Carlson" userId="2d90b6f0b2a6ed39" providerId="LiveId" clId="{8105FD40-2500-408A-BAF2-FF0698659EBB}" dt="2019-05-24T13:19:37.361" v="1205"/>
        <pc:sldMkLst>
          <pc:docMk/>
          <pc:sldMk cId="1356641767" sldId="275"/>
        </pc:sldMkLst>
      </pc:sldChg>
      <pc:sldChg chg="addSp delSp modSp add">
        <pc:chgData name="Lee Carlson" userId="2d90b6f0b2a6ed39" providerId="LiveId" clId="{8105FD40-2500-408A-BAF2-FF0698659EBB}" dt="2019-05-23T18:48:38.175" v="189" actId="15"/>
        <pc:sldMkLst>
          <pc:docMk/>
          <pc:sldMk cId="932548836" sldId="381"/>
        </pc:sldMkLst>
        <pc:spChg chg="add mod">
          <ac:chgData name="Lee Carlson" userId="2d90b6f0b2a6ed39" providerId="LiveId" clId="{8105FD40-2500-408A-BAF2-FF0698659EBB}" dt="2019-05-23T18:45:55.100" v="3"/>
          <ac:spMkLst>
            <pc:docMk/>
            <pc:sldMk cId="932548836" sldId="381"/>
            <ac:spMk id="4" creationId="{C6C3C17B-582C-4864-82D7-EA3D91FE62FE}"/>
          </ac:spMkLst>
        </pc:spChg>
        <pc:spChg chg="add mod">
          <ac:chgData name="Lee Carlson" userId="2d90b6f0b2a6ed39" providerId="LiveId" clId="{8105FD40-2500-408A-BAF2-FF0698659EBB}" dt="2019-05-23T18:47:19.047" v="92" actId="20577"/>
          <ac:spMkLst>
            <pc:docMk/>
            <pc:sldMk cId="932548836" sldId="381"/>
            <ac:spMk id="5" creationId="{494A8869-EDAB-48F8-BE6C-C7076699B54A}"/>
          </ac:spMkLst>
        </pc:spChg>
        <pc:spChg chg="add mod">
          <ac:chgData name="Lee Carlson" userId="2d90b6f0b2a6ed39" providerId="LiveId" clId="{8105FD40-2500-408A-BAF2-FF0698659EBB}" dt="2019-05-23T18:45:56.533" v="4"/>
          <ac:spMkLst>
            <pc:docMk/>
            <pc:sldMk cId="932548836" sldId="381"/>
            <ac:spMk id="6" creationId="{7893D8D2-6F1A-42E9-906E-2C6FAB578DDF}"/>
          </ac:spMkLst>
        </pc:spChg>
        <pc:spChg chg="add del mod">
          <ac:chgData name="Lee Carlson" userId="2d90b6f0b2a6ed39" providerId="LiveId" clId="{8105FD40-2500-408A-BAF2-FF0698659EBB}" dt="2019-05-23T18:47:27.433" v="94" actId="478"/>
          <ac:spMkLst>
            <pc:docMk/>
            <pc:sldMk cId="932548836" sldId="381"/>
            <ac:spMk id="7" creationId="{E5974A36-D120-4D9D-BE62-D53ECB626B28}"/>
          </ac:spMkLst>
        </pc:spChg>
        <pc:spChg chg="add mod">
          <ac:chgData name="Lee Carlson" userId="2d90b6f0b2a6ed39" providerId="LiveId" clId="{8105FD40-2500-408A-BAF2-FF0698659EBB}" dt="2019-05-23T18:48:38.175" v="189" actId="15"/>
          <ac:spMkLst>
            <pc:docMk/>
            <pc:sldMk cId="932548836" sldId="381"/>
            <ac:spMk id="8" creationId="{42ACA111-B62B-4197-8D13-3404E409E9AF}"/>
          </ac:spMkLst>
        </pc:spChg>
      </pc:sldChg>
      <pc:sldChg chg="addSp modSp add">
        <pc:chgData name="Lee Carlson" userId="2d90b6f0b2a6ed39" providerId="LiveId" clId="{8105FD40-2500-408A-BAF2-FF0698659EBB}" dt="2019-05-23T18:46:59.770" v="89" actId="20577"/>
        <pc:sldMkLst>
          <pc:docMk/>
          <pc:sldMk cId="751967566" sldId="382"/>
        </pc:sldMkLst>
        <pc:spChg chg="add mod">
          <ac:chgData name="Lee Carlson" userId="2d90b6f0b2a6ed39" providerId="LiveId" clId="{8105FD40-2500-408A-BAF2-FF0698659EBB}" dt="2019-05-23T18:46:24.376" v="17" actId="20577"/>
          <ac:spMkLst>
            <pc:docMk/>
            <pc:sldMk cId="751967566" sldId="382"/>
            <ac:spMk id="4" creationId="{F9883B8B-3ED7-4706-B416-4DFDFE164026}"/>
          </ac:spMkLst>
        </pc:spChg>
        <pc:spChg chg="add mod">
          <ac:chgData name="Lee Carlson" userId="2d90b6f0b2a6ed39" providerId="LiveId" clId="{8105FD40-2500-408A-BAF2-FF0698659EBB}" dt="2019-05-23T18:46:59.770" v="89" actId="20577"/>
          <ac:spMkLst>
            <pc:docMk/>
            <pc:sldMk cId="751967566" sldId="382"/>
            <ac:spMk id="5" creationId="{5F67FA7C-0A13-4CB4-B30C-4A4D5C5BD8ED}"/>
          </ac:spMkLst>
        </pc:spChg>
      </pc:sldChg>
      <pc:sldChg chg="addSp delSp modSp add mod">
        <pc:chgData name="Lee Carlson" userId="2d90b6f0b2a6ed39" providerId="LiveId" clId="{8105FD40-2500-408A-BAF2-FF0698659EBB}" dt="2019-05-24T13:19:13.666" v="1204" actId="20577"/>
        <pc:sldMkLst>
          <pc:docMk/>
          <pc:sldMk cId="1489017323" sldId="383"/>
        </pc:sldMkLst>
        <pc:spChg chg="del">
          <ac:chgData name="Lee Carlson" userId="2d90b6f0b2a6ed39" providerId="LiveId" clId="{8105FD40-2500-408A-BAF2-FF0698659EBB}" dt="2019-05-23T18:49:34.455" v="191"/>
          <ac:spMkLst>
            <pc:docMk/>
            <pc:sldMk cId="1489017323" sldId="383"/>
            <ac:spMk id="2" creationId="{82387A1A-5FB5-4F1F-B136-D4EA3CF1CAD0}"/>
          </ac:spMkLst>
        </pc:spChg>
        <pc:spChg chg="del">
          <ac:chgData name="Lee Carlson" userId="2d90b6f0b2a6ed39" providerId="LiveId" clId="{8105FD40-2500-408A-BAF2-FF0698659EBB}" dt="2019-05-23T18:49:34.455" v="191"/>
          <ac:spMkLst>
            <pc:docMk/>
            <pc:sldMk cId="1489017323" sldId="383"/>
            <ac:spMk id="3" creationId="{A547012B-EFF3-4792-A6DB-9CD4106AEA65}"/>
          </ac:spMkLst>
        </pc:spChg>
        <pc:spChg chg="del">
          <ac:chgData name="Lee Carlson" userId="2d90b6f0b2a6ed39" providerId="LiveId" clId="{8105FD40-2500-408A-BAF2-FF0698659EBB}" dt="2019-05-23T18:49:34.455" v="191"/>
          <ac:spMkLst>
            <pc:docMk/>
            <pc:sldMk cId="1489017323" sldId="383"/>
            <ac:spMk id="4" creationId="{C19684A7-FAE0-447D-81A6-4048734336E4}"/>
          </ac:spMkLst>
        </pc:spChg>
        <pc:spChg chg="add mod">
          <ac:chgData name="Lee Carlson" userId="2d90b6f0b2a6ed39" providerId="LiveId" clId="{8105FD40-2500-408A-BAF2-FF0698659EBB}" dt="2019-05-23T18:49:43.321" v="213" actId="20577"/>
          <ac:spMkLst>
            <pc:docMk/>
            <pc:sldMk cId="1489017323" sldId="383"/>
            <ac:spMk id="7" creationId="{87BDDF2C-38A7-4639-AF31-8FC5E975700B}"/>
          </ac:spMkLst>
        </pc:spChg>
        <pc:spChg chg="add del mod">
          <ac:chgData name="Lee Carlson" userId="2d90b6f0b2a6ed39" providerId="LiveId" clId="{8105FD40-2500-408A-BAF2-FF0698659EBB}" dt="2019-05-24T13:17:09.947" v="1071"/>
          <ac:spMkLst>
            <pc:docMk/>
            <pc:sldMk cId="1489017323" sldId="383"/>
            <ac:spMk id="8" creationId="{E632D30E-5054-4B2E-AB6C-61DEEE73171A}"/>
          </ac:spMkLst>
        </pc:spChg>
        <pc:spChg chg="add mod">
          <ac:chgData name="Lee Carlson" userId="2d90b6f0b2a6ed39" providerId="LiveId" clId="{8105FD40-2500-408A-BAF2-FF0698659EBB}" dt="2019-05-24T13:19:13.666" v="1204" actId="20577"/>
          <ac:spMkLst>
            <pc:docMk/>
            <pc:sldMk cId="1489017323" sldId="383"/>
            <ac:spMk id="9" creationId="{EED9A204-7D1E-4C37-B8DB-679C8A808623}"/>
          </ac:spMkLst>
        </pc:spChg>
        <pc:spChg chg="add del mod">
          <ac:chgData name="Lee Carlson" userId="2d90b6f0b2a6ed39" providerId="LiveId" clId="{8105FD40-2500-408A-BAF2-FF0698659EBB}" dt="2019-05-24T13:17:21.094" v="1074" actId="1957"/>
          <ac:spMkLst>
            <pc:docMk/>
            <pc:sldMk cId="1489017323" sldId="383"/>
            <ac:spMk id="10" creationId="{843B3C85-B814-4B4E-8360-F16B37E22BBE}"/>
          </ac:spMkLst>
        </pc:spChg>
        <pc:graphicFrameChg chg="add mod">
          <ac:chgData name="Lee Carlson" userId="2d90b6f0b2a6ed39" providerId="LiveId" clId="{8105FD40-2500-408A-BAF2-FF0698659EBB}" dt="2019-05-24T13:17:21.094" v="1074" actId="1957"/>
          <ac:graphicFrameMkLst>
            <pc:docMk/>
            <pc:sldMk cId="1489017323" sldId="383"/>
            <ac:graphicFrameMk id="13" creationId="{06437A2B-E2CF-42A7-9F6D-675B522A3C83}"/>
          </ac:graphicFrameMkLst>
        </pc:graphicFrameChg>
      </pc:sldChg>
      <pc:sldChg chg="addSp delSp modSp add">
        <pc:chgData name="Lee Carlson" userId="2d90b6f0b2a6ed39" providerId="LiveId" clId="{8105FD40-2500-408A-BAF2-FF0698659EBB}" dt="2019-05-24T13:13:49.663" v="834" actId="1036"/>
        <pc:sldMkLst>
          <pc:docMk/>
          <pc:sldMk cId="798709199" sldId="384"/>
        </pc:sldMkLst>
        <pc:spChg chg="mod">
          <ac:chgData name="Lee Carlson" userId="2d90b6f0b2a6ed39" providerId="LiveId" clId="{8105FD40-2500-408A-BAF2-FF0698659EBB}" dt="2019-05-23T18:50:38.977" v="227" actId="20577"/>
          <ac:spMkLst>
            <pc:docMk/>
            <pc:sldMk cId="798709199" sldId="384"/>
            <ac:spMk id="2" creationId="{1D93A869-2EBD-4CBB-A6BD-9922759B5DED}"/>
          </ac:spMkLst>
        </pc:spChg>
        <pc:spChg chg="del">
          <ac:chgData name="Lee Carlson" userId="2d90b6f0b2a6ed39" providerId="LiveId" clId="{8105FD40-2500-408A-BAF2-FF0698659EBB}" dt="2019-05-23T18:56:25.433" v="233"/>
          <ac:spMkLst>
            <pc:docMk/>
            <pc:sldMk cId="798709199" sldId="384"/>
            <ac:spMk id="3" creationId="{97DFE2E1-9B73-45AB-88FF-6E8973E6C851}"/>
          </ac:spMkLst>
        </pc:spChg>
        <pc:spChg chg="del">
          <ac:chgData name="Lee Carlson" userId="2d90b6f0b2a6ed39" providerId="LiveId" clId="{8105FD40-2500-408A-BAF2-FF0698659EBB}" dt="2019-05-23T18:50:46.800" v="228" actId="478"/>
          <ac:spMkLst>
            <pc:docMk/>
            <pc:sldMk cId="798709199" sldId="384"/>
            <ac:spMk id="4" creationId="{956167E1-9589-4893-A13A-8D7209494118}"/>
          </ac:spMkLst>
        </pc:spChg>
        <pc:spChg chg="add mod">
          <ac:chgData name="Lee Carlson" userId="2d90b6f0b2a6ed39" providerId="LiveId" clId="{8105FD40-2500-408A-BAF2-FF0698659EBB}" dt="2019-05-24T13:13:42.343" v="814" actId="1076"/>
          <ac:spMkLst>
            <pc:docMk/>
            <pc:sldMk cId="798709199" sldId="384"/>
            <ac:spMk id="11" creationId="{94C4976B-C367-40F6-ACC6-8918772B69F2}"/>
          </ac:spMkLst>
        </pc:spChg>
        <pc:spChg chg="add mod">
          <ac:chgData name="Lee Carlson" userId="2d90b6f0b2a6ed39" providerId="LiveId" clId="{8105FD40-2500-408A-BAF2-FF0698659EBB}" dt="2019-05-24T13:13:05.085" v="745" actId="1038"/>
          <ac:spMkLst>
            <pc:docMk/>
            <pc:sldMk cId="798709199" sldId="384"/>
            <ac:spMk id="12" creationId="{97B7D194-859F-419E-B241-2EAAF72309DC}"/>
          </ac:spMkLst>
        </pc:spChg>
        <pc:spChg chg="add mod">
          <ac:chgData name="Lee Carlson" userId="2d90b6f0b2a6ed39" providerId="LiveId" clId="{8105FD40-2500-408A-BAF2-FF0698659EBB}" dt="2019-05-24T13:13:05.085" v="745" actId="1038"/>
          <ac:spMkLst>
            <pc:docMk/>
            <pc:sldMk cId="798709199" sldId="384"/>
            <ac:spMk id="13" creationId="{22D81695-6F9E-450A-95F5-E72A1EF44DD5}"/>
          </ac:spMkLst>
        </pc:spChg>
        <pc:spChg chg="add mod">
          <ac:chgData name="Lee Carlson" userId="2d90b6f0b2a6ed39" providerId="LiveId" clId="{8105FD40-2500-408A-BAF2-FF0698659EBB}" dt="2019-05-24T13:13:05.085" v="745" actId="1038"/>
          <ac:spMkLst>
            <pc:docMk/>
            <pc:sldMk cId="798709199" sldId="384"/>
            <ac:spMk id="14" creationId="{E133C5B7-0758-48D2-A98C-3980CFEE57D7}"/>
          </ac:spMkLst>
        </pc:spChg>
        <pc:spChg chg="add mod">
          <ac:chgData name="Lee Carlson" userId="2d90b6f0b2a6ed39" providerId="LiveId" clId="{8105FD40-2500-408A-BAF2-FF0698659EBB}" dt="2019-05-24T13:13:05.085" v="745" actId="1038"/>
          <ac:spMkLst>
            <pc:docMk/>
            <pc:sldMk cId="798709199" sldId="384"/>
            <ac:spMk id="15" creationId="{611CF39F-92A4-4C7E-8546-12F483EE73B9}"/>
          </ac:spMkLst>
        </pc:spChg>
        <pc:spChg chg="add del mod">
          <ac:chgData name="Lee Carlson" userId="2d90b6f0b2a6ed39" providerId="LiveId" clId="{8105FD40-2500-408A-BAF2-FF0698659EBB}" dt="2019-05-24T13:07:39.871" v="358"/>
          <ac:spMkLst>
            <pc:docMk/>
            <pc:sldMk cId="798709199" sldId="384"/>
            <ac:spMk id="27" creationId="{9958BED9-F239-42A5-AC14-ED8E9F5AD3DA}"/>
          </ac:spMkLst>
        </pc:spChg>
        <pc:spChg chg="add mod">
          <ac:chgData name="Lee Carlson" userId="2d90b6f0b2a6ed39" providerId="LiveId" clId="{8105FD40-2500-408A-BAF2-FF0698659EBB}" dt="2019-05-24T13:10:28.987" v="610" actId="27636"/>
          <ac:spMkLst>
            <pc:docMk/>
            <pc:sldMk cId="798709199" sldId="384"/>
            <ac:spMk id="28" creationId="{50920BE1-56B0-4F62-BC87-810A75BAAE90}"/>
          </ac:spMkLst>
        </pc:spChg>
        <pc:spChg chg="add mod">
          <ac:chgData name="Lee Carlson" userId="2d90b6f0b2a6ed39" providerId="LiveId" clId="{8105FD40-2500-408A-BAF2-FF0698659EBB}" dt="2019-05-24T13:13:49.663" v="834" actId="1036"/>
          <ac:spMkLst>
            <pc:docMk/>
            <pc:sldMk cId="798709199" sldId="384"/>
            <ac:spMk id="31" creationId="{688111A2-D14A-42BD-B1A3-5272A9D711F4}"/>
          </ac:spMkLst>
        </pc:spChg>
        <pc:spChg chg="add mod">
          <ac:chgData name="Lee Carlson" userId="2d90b6f0b2a6ed39" providerId="LiveId" clId="{8105FD40-2500-408A-BAF2-FF0698659EBB}" dt="2019-05-24T13:13:37.635" v="813" actId="1038"/>
          <ac:spMkLst>
            <pc:docMk/>
            <pc:sldMk cId="798709199" sldId="384"/>
            <ac:spMk id="37" creationId="{D2B71602-6F0F-4FEF-8235-8927B1FBBEBB}"/>
          </ac:spMkLst>
        </pc:spChg>
        <pc:picChg chg="add del mod">
          <ac:chgData name="Lee Carlson" userId="2d90b6f0b2a6ed39" providerId="LiveId" clId="{8105FD40-2500-408A-BAF2-FF0698659EBB}" dt="2019-05-23T18:56:24.793" v="232" actId="478"/>
          <ac:picMkLst>
            <pc:docMk/>
            <pc:sldMk cId="798709199" sldId="384"/>
            <ac:picMk id="7" creationId="{52144257-516B-4F60-B38B-87F46DAA3A69}"/>
          </ac:picMkLst>
        </pc:picChg>
        <pc:picChg chg="add mod">
          <ac:chgData name="Lee Carlson" userId="2d90b6f0b2a6ed39" providerId="LiveId" clId="{8105FD40-2500-408A-BAF2-FF0698659EBB}" dt="2019-05-24T13:03:57.310" v="240" actId="1076"/>
          <ac:picMkLst>
            <pc:docMk/>
            <pc:sldMk cId="798709199" sldId="384"/>
            <ac:picMk id="9" creationId="{DD5CDEB1-7C3C-40B3-9E09-4D51C29EC4A3}"/>
          </ac:picMkLst>
        </pc:picChg>
        <pc:picChg chg="add mod">
          <ac:chgData name="Lee Carlson" userId="2d90b6f0b2a6ed39" providerId="LiveId" clId="{8105FD40-2500-408A-BAF2-FF0698659EBB}" dt="2019-05-24T13:13:18.272" v="749" actId="1076"/>
          <ac:picMkLst>
            <pc:docMk/>
            <pc:sldMk cId="798709199" sldId="384"/>
            <ac:picMk id="10" creationId="{52ADEF1E-2A90-4285-8918-6AF35572D6B6}"/>
          </ac:picMkLst>
        </pc:picChg>
        <pc:cxnChg chg="add mod">
          <ac:chgData name="Lee Carlson" userId="2d90b6f0b2a6ed39" providerId="LiveId" clId="{8105FD40-2500-408A-BAF2-FF0698659EBB}" dt="2019-05-24T13:13:49.663" v="834" actId="1036"/>
          <ac:cxnSpMkLst>
            <pc:docMk/>
            <pc:sldMk cId="798709199" sldId="384"/>
            <ac:cxnSpMk id="17" creationId="{121494E5-3162-419A-BDB6-7A58181ADAFB}"/>
          </ac:cxnSpMkLst>
        </pc:cxnChg>
        <pc:cxnChg chg="add mod">
          <ac:chgData name="Lee Carlson" userId="2d90b6f0b2a6ed39" providerId="LiveId" clId="{8105FD40-2500-408A-BAF2-FF0698659EBB}" dt="2019-05-24T13:13:49.663" v="834" actId="1036"/>
          <ac:cxnSpMkLst>
            <pc:docMk/>
            <pc:sldMk cId="798709199" sldId="384"/>
            <ac:cxnSpMk id="19" creationId="{7F0FF370-54AF-4F62-AB53-28B176974320}"/>
          </ac:cxnSpMkLst>
        </pc:cxnChg>
        <pc:cxnChg chg="add mod">
          <ac:chgData name="Lee Carlson" userId="2d90b6f0b2a6ed39" providerId="LiveId" clId="{8105FD40-2500-408A-BAF2-FF0698659EBB}" dt="2019-05-24T13:13:49.663" v="834" actId="1036"/>
          <ac:cxnSpMkLst>
            <pc:docMk/>
            <pc:sldMk cId="798709199" sldId="384"/>
            <ac:cxnSpMk id="22" creationId="{B83E93EF-235F-4402-9E39-7B752D9D851E}"/>
          </ac:cxnSpMkLst>
        </pc:cxnChg>
        <pc:cxnChg chg="add mod">
          <ac:chgData name="Lee Carlson" userId="2d90b6f0b2a6ed39" providerId="LiveId" clId="{8105FD40-2500-408A-BAF2-FF0698659EBB}" dt="2019-05-24T13:13:49.663" v="834" actId="1036"/>
          <ac:cxnSpMkLst>
            <pc:docMk/>
            <pc:sldMk cId="798709199" sldId="384"/>
            <ac:cxnSpMk id="24" creationId="{5965BA4A-34A2-4A2D-A7D5-7AD082B16C79}"/>
          </ac:cxnSpMkLst>
        </pc:cxnChg>
        <pc:cxnChg chg="add mod">
          <ac:chgData name="Lee Carlson" userId="2d90b6f0b2a6ed39" providerId="LiveId" clId="{8105FD40-2500-408A-BAF2-FF0698659EBB}" dt="2019-05-24T13:13:42.343" v="814" actId="1076"/>
          <ac:cxnSpMkLst>
            <pc:docMk/>
            <pc:sldMk cId="798709199" sldId="384"/>
            <ac:cxnSpMk id="26" creationId="{01539E0D-D5A1-4E6D-9E09-465954E06209}"/>
          </ac:cxnSpMkLst>
        </pc:cxnChg>
      </pc:sldChg>
      <pc:sldChg chg="modSp add del">
        <pc:chgData name="Lee Carlson" userId="2d90b6f0b2a6ed39" providerId="LiveId" clId="{8105FD40-2500-408A-BAF2-FF0698659EBB}" dt="2019-05-24T13:31:26.163" v="2109" actId="2696"/>
        <pc:sldMkLst>
          <pc:docMk/>
          <pc:sldMk cId="916733883" sldId="385"/>
        </pc:sldMkLst>
        <pc:spChg chg="mod">
          <ac:chgData name="Lee Carlson" userId="2d90b6f0b2a6ed39" providerId="LiveId" clId="{8105FD40-2500-408A-BAF2-FF0698659EBB}" dt="2019-05-24T13:07:57.847" v="362" actId="27636"/>
          <ac:spMkLst>
            <pc:docMk/>
            <pc:sldMk cId="916733883" sldId="385"/>
            <ac:spMk id="3" creationId="{AD93F18F-0B7C-4C39-8275-C72AE275FA64}"/>
          </ac:spMkLst>
        </pc:spChg>
        <pc:spChg chg="mod">
          <ac:chgData name="Lee Carlson" userId="2d90b6f0b2a6ed39" providerId="LiveId" clId="{8105FD40-2500-408A-BAF2-FF0698659EBB}" dt="2019-05-24T13:07:57.837" v="361" actId="27636"/>
          <ac:spMkLst>
            <pc:docMk/>
            <pc:sldMk cId="916733883" sldId="385"/>
            <ac:spMk id="4" creationId="{95DDF7F8-3093-41B9-B641-B7E11C05A043}"/>
          </ac:spMkLst>
        </pc:spChg>
      </pc:sldChg>
      <pc:sldChg chg="addSp delSp modSp add">
        <pc:chgData name="Lee Carlson" userId="2d90b6f0b2a6ed39" providerId="LiveId" clId="{8105FD40-2500-408A-BAF2-FF0698659EBB}" dt="2019-05-24T13:26:07.088" v="1681" actId="313"/>
        <pc:sldMkLst>
          <pc:docMk/>
          <pc:sldMk cId="2084947908" sldId="386"/>
        </pc:sldMkLst>
        <pc:spChg chg="del">
          <ac:chgData name="Lee Carlson" userId="2d90b6f0b2a6ed39" providerId="LiveId" clId="{8105FD40-2500-408A-BAF2-FF0698659EBB}" dt="2019-05-24T13:14:39.689" v="836"/>
          <ac:spMkLst>
            <pc:docMk/>
            <pc:sldMk cId="2084947908" sldId="386"/>
            <ac:spMk id="2" creationId="{31723D02-3324-417C-A929-35A2A3F93F35}"/>
          </ac:spMkLst>
        </pc:spChg>
        <pc:spChg chg="del">
          <ac:chgData name="Lee Carlson" userId="2d90b6f0b2a6ed39" providerId="LiveId" clId="{8105FD40-2500-408A-BAF2-FF0698659EBB}" dt="2019-05-24T13:14:39.689" v="836"/>
          <ac:spMkLst>
            <pc:docMk/>
            <pc:sldMk cId="2084947908" sldId="386"/>
            <ac:spMk id="3" creationId="{47F30DC5-565F-4BB3-AE5B-34EDFEA68232}"/>
          </ac:spMkLst>
        </pc:spChg>
        <pc:spChg chg="add mod">
          <ac:chgData name="Lee Carlson" userId="2d90b6f0b2a6ed39" providerId="LiveId" clId="{8105FD40-2500-408A-BAF2-FF0698659EBB}" dt="2019-05-24T13:26:07.088" v="1681" actId="313"/>
          <ac:spMkLst>
            <pc:docMk/>
            <pc:sldMk cId="2084947908" sldId="386"/>
            <ac:spMk id="6" creationId="{95BB8894-F18C-4C02-BB9B-24C4AA483DFD}"/>
          </ac:spMkLst>
        </pc:spChg>
        <pc:spChg chg="add mod">
          <ac:chgData name="Lee Carlson" userId="2d90b6f0b2a6ed39" providerId="LiveId" clId="{8105FD40-2500-408A-BAF2-FF0698659EBB}" dt="2019-05-24T13:16:40.183" v="1070" actId="20577"/>
          <ac:spMkLst>
            <pc:docMk/>
            <pc:sldMk cId="2084947908" sldId="386"/>
            <ac:spMk id="7" creationId="{371A180F-9D6F-4993-9538-B70197F94C0D}"/>
          </ac:spMkLst>
        </pc:spChg>
        <pc:spChg chg="add del mod">
          <ac:chgData name="Lee Carlson" userId="2d90b6f0b2a6ed39" providerId="LiveId" clId="{8105FD40-2500-408A-BAF2-FF0698659EBB}" dt="2019-05-24T13:14:41.354" v="837"/>
          <ac:spMkLst>
            <pc:docMk/>
            <pc:sldMk cId="2084947908" sldId="386"/>
            <ac:spMk id="8" creationId="{609FDDDA-F452-4CF6-ABCA-E44E572D0989}"/>
          </ac:spMkLst>
        </pc:spChg>
        <pc:picChg chg="add">
          <ac:chgData name="Lee Carlson" userId="2d90b6f0b2a6ed39" providerId="LiveId" clId="{8105FD40-2500-408A-BAF2-FF0698659EBB}" dt="2019-05-24T13:14:41.354" v="837"/>
          <ac:picMkLst>
            <pc:docMk/>
            <pc:sldMk cId="2084947908" sldId="386"/>
            <ac:picMk id="9" creationId="{1E9AD1FF-2644-448C-BF04-749421E3C1E2}"/>
          </ac:picMkLst>
        </pc:picChg>
      </pc:sldChg>
      <pc:sldChg chg="modSp add">
        <pc:chgData name="Lee Carlson" userId="2d90b6f0b2a6ed39" providerId="LiveId" clId="{8105FD40-2500-408A-BAF2-FF0698659EBB}" dt="2019-05-24T13:22:58.992" v="1594" actId="20577"/>
        <pc:sldMkLst>
          <pc:docMk/>
          <pc:sldMk cId="2658076051" sldId="387"/>
        </pc:sldMkLst>
        <pc:spChg chg="mod">
          <ac:chgData name="Lee Carlson" userId="2d90b6f0b2a6ed39" providerId="LiveId" clId="{8105FD40-2500-408A-BAF2-FF0698659EBB}" dt="2019-05-24T13:19:47.797" v="1217" actId="20577"/>
          <ac:spMkLst>
            <pc:docMk/>
            <pc:sldMk cId="2658076051" sldId="387"/>
            <ac:spMk id="2" creationId="{81259714-2DE7-4534-A245-398F6BF932AC}"/>
          </ac:spMkLst>
        </pc:spChg>
        <pc:spChg chg="mod">
          <ac:chgData name="Lee Carlson" userId="2d90b6f0b2a6ed39" providerId="LiveId" clId="{8105FD40-2500-408A-BAF2-FF0698659EBB}" dt="2019-05-24T13:21:02.920" v="1364" actId="20577"/>
          <ac:spMkLst>
            <pc:docMk/>
            <pc:sldMk cId="2658076051" sldId="387"/>
            <ac:spMk id="3" creationId="{7F1E5924-B033-4CAE-952A-396796CC4CF8}"/>
          </ac:spMkLst>
        </pc:spChg>
        <pc:spChg chg="mod">
          <ac:chgData name="Lee Carlson" userId="2d90b6f0b2a6ed39" providerId="LiveId" clId="{8105FD40-2500-408A-BAF2-FF0698659EBB}" dt="2019-05-24T13:22:58.992" v="1594" actId="20577"/>
          <ac:spMkLst>
            <pc:docMk/>
            <pc:sldMk cId="2658076051" sldId="387"/>
            <ac:spMk id="4" creationId="{2E800F23-F8BB-4E72-9596-721A81A082A0}"/>
          </ac:spMkLst>
        </pc:spChg>
      </pc:sldChg>
      <pc:sldChg chg="addSp delSp modSp add">
        <pc:chgData name="Lee Carlson" userId="2d90b6f0b2a6ed39" providerId="LiveId" clId="{8105FD40-2500-408A-BAF2-FF0698659EBB}" dt="2019-05-24T13:24:28.796" v="1624" actId="478"/>
        <pc:sldMkLst>
          <pc:docMk/>
          <pc:sldMk cId="1464078329" sldId="388"/>
        </pc:sldMkLst>
        <pc:spChg chg="mod">
          <ac:chgData name="Lee Carlson" userId="2d90b6f0b2a6ed39" providerId="LiveId" clId="{8105FD40-2500-408A-BAF2-FF0698659EBB}" dt="2019-05-24T13:24:23.466" v="1619" actId="1076"/>
          <ac:spMkLst>
            <pc:docMk/>
            <pc:sldMk cId="1464078329" sldId="388"/>
            <ac:spMk id="2" creationId="{95D907F7-94C3-4D03-BDFB-F8A9CF5C63B1}"/>
          </ac:spMkLst>
        </pc:spChg>
        <pc:spChg chg="del">
          <ac:chgData name="Lee Carlson" userId="2d90b6f0b2a6ed39" providerId="LiveId" clId="{8105FD40-2500-408A-BAF2-FF0698659EBB}" dt="2019-05-24T13:24:18.010" v="1616" actId="478"/>
          <ac:spMkLst>
            <pc:docMk/>
            <pc:sldMk cId="1464078329" sldId="388"/>
            <ac:spMk id="3" creationId="{EEE53C4F-5205-4A1E-9652-A69EB0A109FB}"/>
          </ac:spMkLst>
        </pc:spChg>
        <pc:spChg chg="del">
          <ac:chgData name="Lee Carlson" userId="2d90b6f0b2a6ed39" providerId="LiveId" clId="{8105FD40-2500-408A-BAF2-FF0698659EBB}" dt="2019-05-24T13:24:18.010" v="1616" actId="478"/>
          <ac:spMkLst>
            <pc:docMk/>
            <pc:sldMk cId="1464078329" sldId="388"/>
            <ac:spMk id="4" creationId="{B0FCB841-4139-4F12-8E61-761BC3885C59}"/>
          </ac:spMkLst>
        </pc:spChg>
        <pc:spChg chg="add del mod">
          <ac:chgData name="Lee Carlson" userId="2d90b6f0b2a6ed39" providerId="LiveId" clId="{8105FD40-2500-408A-BAF2-FF0698659EBB}" dt="2019-05-24T13:24:16.598" v="1615"/>
          <ac:spMkLst>
            <pc:docMk/>
            <pc:sldMk cId="1464078329" sldId="388"/>
            <ac:spMk id="7" creationId="{9F4DE625-8224-4FFC-AB97-10D279284CC3}"/>
          </ac:spMkLst>
        </pc:spChg>
        <pc:spChg chg="add del">
          <ac:chgData name="Lee Carlson" userId="2d90b6f0b2a6ed39" providerId="LiveId" clId="{8105FD40-2500-408A-BAF2-FF0698659EBB}" dt="2019-05-24T13:24:16.598" v="1615"/>
          <ac:spMkLst>
            <pc:docMk/>
            <pc:sldMk cId="1464078329" sldId="388"/>
            <ac:spMk id="8" creationId="{61AE6BB2-6149-4553-8749-9822A1E62F54}"/>
          </ac:spMkLst>
        </pc:spChg>
        <pc:spChg chg="add del">
          <ac:chgData name="Lee Carlson" userId="2d90b6f0b2a6ed39" providerId="LiveId" clId="{8105FD40-2500-408A-BAF2-FF0698659EBB}" dt="2019-05-24T13:24:16.598" v="1615"/>
          <ac:spMkLst>
            <pc:docMk/>
            <pc:sldMk cId="1464078329" sldId="388"/>
            <ac:spMk id="10" creationId="{1FF75493-1FBF-48C2-BC45-33C2A3D19137}"/>
          </ac:spMkLst>
        </pc:spChg>
        <pc:spChg chg="add del">
          <ac:chgData name="Lee Carlson" userId="2d90b6f0b2a6ed39" providerId="LiveId" clId="{8105FD40-2500-408A-BAF2-FF0698659EBB}" dt="2019-05-24T13:24:16.598" v="1615"/>
          <ac:spMkLst>
            <pc:docMk/>
            <pc:sldMk cId="1464078329" sldId="388"/>
            <ac:spMk id="11" creationId="{42F7583F-6891-48AC-A159-BDE32BFAEA7A}"/>
          </ac:spMkLst>
        </pc:spChg>
        <pc:spChg chg="add del">
          <ac:chgData name="Lee Carlson" userId="2d90b6f0b2a6ed39" providerId="LiveId" clId="{8105FD40-2500-408A-BAF2-FF0698659EBB}" dt="2019-05-24T13:24:16.598" v="1615"/>
          <ac:spMkLst>
            <pc:docMk/>
            <pc:sldMk cId="1464078329" sldId="388"/>
            <ac:spMk id="12" creationId="{B4DD180B-9A8B-4015-A097-AE46536A26DE}"/>
          </ac:spMkLst>
        </pc:spChg>
        <pc:spChg chg="add del">
          <ac:chgData name="Lee Carlson" userId="2d90b6f0b2a6ed39" providerId="LiveId" clId="{8105FD40-2500-408A-BAF2-FF0698659EBB}" dt="2019-05-24T13:24:16.598" v="1615"/>
          <ac:spMkLst>
            <pc:docMk/>
            <pc:sldMk cId="1464078329" sldId="388"/>
            <ac:spMk id="13" creationId="{0FB2977D-4389-49C4-89AD-E6495D2628DC}"/>
          </ac:spMkLst>
        </pc:spChg>
        <pc:spChg chg="add mod">
          <ac:chgData name="Lee Carlson" userId="2d90b6f0b2a6ed39" providerId="LiveId" clId="{8105FD40-2500-408A-BAF2-FF0698659EBB}" dt="2019-05-24T13:24:24.907" v="1623" actId="27636"/>
          <ac:spMkLst>
            <pc:docMk/>
            <pc:sldMk cId="1464078329" sldId="388"/>
            <ac:spMk id="30" creationId="{43A14C1E-C9C9-460C-82E7-DF26883FEE57}"/>
          </ac:spMkLst>
        </pc:spChg>
        <pc:spChg chg="add mod">
          <ac:chgData name="Lee Carlson" userId="2d90b6f0b2a6ed39" providerId="LiveId" clId="{8105FD40-2500-408A-BAF2-FF0698659EBB}" dt="2019-05-24T13:24:24.907" v="1622" actId="27636"/>
          <ac:spMkLst>
            <pc:docMk/>
            <pc:sldMk cId="1464078329" sldId="388"/>
            <ac:spMk id="31" creationId="{010A4E6E-CF1D-4B24-9AD5-8A203BF1E5B9}"/>
          </ac:spMkLst>
        </pc:spChg>
        <pc:spChg chg="add del">
          <ac:chgData name="Lee Carlson" userId="2d90b6f0b2a6ed39" providerId="LiveId" clId="{8105FD40-2500-408A-BAF2-FF0698659EBB}" dt="2019-05-24T13:24:28.796" v="1624" actId="478"/>
          <ac:spMkLst>
            <pc:docMk/>
            <pc:sldMk cId="1464078329" sldId="388"/>
            <ac:spMk id="33" creationId="{16330D41-ED90-4853-83A5-5ED2B099EF27}"/>
          </ac:spMkLst>
        </pc:spChg>
        <pc:spChg chg="add del">
          <ac:chgData name="Lee Carlson" userId="2d90b6f0b2a6ed39" providerId="LiveId" clId="{8105FD40-2500-408A-BAF2-FF0698659EBB}" dt="2019-05-24T13:24:28.796" v="1624" actId="478"/>
          <ac:spMkLst>
            <pc:docMk/>
            <pc:sldMk cId="1464078329" sldId="388"/>
            <ac:spMk id="34" creationId="{1E8E58C6-A78D-4864-8814-474982E923D2}"/>
          </ac:spMkLst>
        </pc:spChg>
        <pc:spChg chg="add del">
          <ac:chgData name="Lee Carlson" userId="2d90b6f0b2a6ed39" providerId="LiveId" clId="{8105FD40-2500-408A-BAF2-FF0698659EBB}" dt="2019-05-24T13:24:28.796" v="1624" actId="478"/>
          <ac:spMkLst>
            <pc:docMk/>
            <pc:sldMk cId="1464078329" sldId="388"/>
            <ac:spMk id="35" creationId="{02E091A3-7323-47FA-A667-6F3E39D737BA}"/>
          </ac:spMkLst>
        </pc:spChg>
        <pc:spChg chg="add del">
          <ac:chgData name="Lee Carlson" userId="2d90b6f0b2a6ed39" providerId="LiveId" clId="{8105FD40-2500-408A-BAF2-FF0698659EBB}" dt="2019-05-24T13:24:28.796" v="1624" actId="478"/>
          <ac:spMkLst>
            <pc:docMk/>
            <pc:sldMk cId="1464078329" sldId="388"/>
            <ac:spMk id="36" creationId="{7821C9EE-02E8-408D-832A-62C15290779C}"/>
          </ac:spMkLst>
        </pc:spChg>
        <pc:spChg chg="add del mod">
          <ac:chgData name="Lee Carlson" userId="2d90b6f0b2a6ed39" providerId="LiveId" clId="{8105FD40-2500-408A-BAF2-FF0698659EBB}" dt="2019-05-24T13:24:24.727" v="1620"/>
          <ac:spMkLst>
            <pc:docMk/>
            <pc:sldMk cId="1464078329" sldId="388"/>
            <ac:spMk id="53" creationId="{9D903213-88A2-4EFB-BEDF-9E3DCEAF22D4}"/>
          </ac:spMkLst>
        </pc:spChg>
        <pc:spChg chg="add del mod">
          <ac:chgData name="Lee Carlson" userId="2d90b6f0b2a6ed39" providerId="LiveId" clId="{8105FD40-2500-408A-BAF2-FF0698659EBB}" dt="2019-05-24T13:24:24.727" v="1620"/>
          <ac:spMkLst>
            <pc:docMk/>
            <pc:sldMk cId="1464078329" sldId="388"/>
            <ac:spMk id="54" creationId="{802E7E3F-DA2C-474D-A633-2F6CE9DBC34B}"/>
          </ac:spMkLst>
        </pc:spChg>
        <pc:spChg chg="add del mod">
          <ac:chgData name="Lee Carlson" userId="2d90b6f0b2a6ed39" providerId="LiveId" clId="{8105FD40-2500-408A-BAF2-FF0698659EBB}" dt="2019-05-24T13:24:24.727" v="1620"/>
          <ac:spMkLst>
            <pc:docMk/>
            <pc:sldMk cId="1464078329" sldId="388"/>
            <ac:spMk id="55" creationId="{A2F6C667-ED99-48AA-A653-A827FC60D933}"/>
          </ac:spMkLst>
        </pc:spChg>
        <pc:spChg chg="add del mod">
          <ac:chgData name="Lee Carlson" userId="2d90b6f0b2a6ed39" providerId="LiveId" clId="{8105FD40-2500-408A-BAF2-FF0698659EBB}" dt="2019-05-24T13:24:24.727" v="1620"/>
          <ac:spMkLst>
            <pc:docMk/>
            <pc:sldMk cId="1464078329" sldId="388"/>
            <ac:spMk id="56" creationId="{E34919DC-EEF3-4C84-8B96-B98DC3EC6671}"/>
          </ac:spMkLst>
        </pc:spChg>
        <pc:spChg chg="add del mod">
          <ac:chgData name="Lee Carlson" userId="2d90b6f0b2a6ed39" providerId="LiveId" clId="{8105FD40-2500-408A-BAF2-FF0698659EBB}" dt="2019-05-24T13:24:24.727" v="1620"/>
          <ac:spMkLst>
            <pc:docMk/>
            <pc:sldMk cId="1464078329" sldId="388"/>
            <ac:spMk id="57" creationId="{DE02BD0A-9DD6-4D74-999A-4920D2ED4C14}"/>
          </ac:spMkLst>
        </pc:spChg>
        <pc:picChg chg="add del">
          <ac:chgData name="Lee Carlson" userId="2d90b6f0b2a6ed39" providerId="LiveId" clId="{8105FD40-2500-408A-BAF2-FF0698659EBB}" dt="2019-05-24T13:24:16.598" v="1615"/>
          <ac:picMkLst>
            <pc:docMk/>
            <pc:sldMk cId="1464078329" sldId="388"/>
            <ac:picMk id="9" creationId="{3A494288-C6A4-4F18-A9B8-B47C1C7D116E}"/>
          </ac:picMkLst>
        </pc:picChg>
        <pc:picChg chg="add del">
          <ac:chgData name="Lee Carlson" userId="2d90b6f0b2a6ed39" providerId="LiveId" clId="{8105FD40-2500-408A-BAF2-FF0698659EBB}" dt="2019-05-24T13:24:16.598" v="1615"/>
          <ac:picMkLst>
            <pc:docMk/>
            <pc:sldMk cId="1464078329" sldId="388"/>
            <ac:picMk id="14" creationId="{784D7340-1C3F-41CB-8CE1-92D3E01CC01B}"/>
          </ac:picMkLst>
        </pc:picChg>
        <pc:picChg chg="add del">
          <ac:chgData name="Lee Carlson" userId="2d90b6f0b2a6ed39" providerId="LiveId" clId="{8105FD40-2500-408A-BAF2-FF0698659EBB}" dt="2019-05-24T13:24:16.598" v="1615"/>
          <ac:picMkLst>
            <pc:docMk/>
            <pc:sldMk cId="1464078329" sldId="388"/>
            <ac:picMk id="15" creationId="{BF3D1C26-5189-4606-9E2B-C3D6AC088D8F}"/>
          </ac:picMkLst>
        </pc:picChg>
        <pc:picChg chg="add del">
          <ac:chgData name="Lee Carlson" userId="2d90b6f0b2a6ed39" providerId="LiveId" clId="{8105FD40-2500-408A-BAF2-FF0698659EBB}" dt="2019-05-24T13:24:16.598" v="1615"/>
          <ac:picMkLst>
            <pc:docMk/>
            <pc:sldMk cId="1464078329" sldId="388"/>
            <ac:picMk id="16" creationId="{05C685A3-1B1B-4CD6-9773-C1E9D7D1BCA7}"/>
          </ac:picMkLst>
        </pc:picChg>
        <pc:picChg chg="add del">
          <ac:chgData name="Lee Carlson" userId="2d90b6f0b2a6ed39" providerId="LiveId" clId="{8105FD40-2500-408A-BAF2-FF0698659EBB}" dt="2019-05-24T13:24:16.598" v="1615"/>
          <ac:picMkLst>
            <pc:docMk/>
            <pc:sldMk cId="1464078329" sldId="388"/>
            <ac:picMk id="17" creationId="{82CC7EFA-EF0C-4508-B3EB-CF6E1D358552}"/>
          </ac:picMkLst>
        </pc:picChg>
        <pc:picChg chg="add del">
          <ac:chgData name="Lee Carlson" userId="2d90b6f0b2a6ed39" providerId="LiveId" clId="{8105FD40-2500-408A-BAF2-FF0698659EBB}" dt="2019-05-24T13:24:16.598" v="1615"/>
          <ac:picMkLst>
            <pc:docMk/>
            <pc:sldMk cId="1464078329" sldId="388"/>
            <ac:picMk id="18" creationId="{873887C5-75A8-45E8-98F1-72BE0373620A}"/>
          </ac:picMkLst>
        </pc:picChg>
        <pc:picChg chg="add del">
          <ac:chgData name="Lee Carlson" userId="2d90b6f0b2a6ed39" providerId="LiveId" clId="{8105FD40-2500-408A-BAF2-FF0698659EBB}" dt="2019-05-24T13:24:16.598" v="1615"/>
          <ac:picMkLst>
            <pc:docMk/>
            <pc:sldMk cId="1464078329" sldId="388"/>
            <ac:picMk id="19" creationId="{433A5F3D-2DA0-4ABE-B342-D89CDFB0BAAA}"/>
          </ac:picMkLst>
        </pc:picChg>
        <pc:picChg chg="add del">
          <ac:chgData name="Lee Carlson" userId="2d90b6f0b2a6ed39" providerId="LiveId" clId="{8105FD40-2500-408A-BAF2-FF0698659EBB}" dt="2019-05-24T13:24:16.598" v="1615"/>
          <ac:picMkLst>
            <pc:docMk/>
            <pc:sldMk cId="1464078329" sldId="388"/>
            <ac:picMk id="20" creationId="{A58B5C37-7525-412A-9251-ABE4E5A8D878}"/>
          </ac:picMkLst>
        </pc:picChg>
        <pc:picChg chg="add del">
          <ac:chgData name="Lee Carlson" userId="2d90b6f0b2a6ed39" providerId="LiveId" clId="{8105FD40-2500-408A-BAF2-FF0698659EBB}" dt="2019-05-24T13:24:16.598" v="1615"/>
          <ac:picMkLst>
            <pc:docMk/>
            <pc:sldMk cId="1464078329" sldId="388"/>
            <ac:picMk id="21" creationId="{78175FDB-614B-4D5A-B933-DDA6925C2703}"/>
          </ac:picMkLst>
        </pc:picChg>
        <pc:picChg chg="add del">
          <ac:chgData name="Lee Carlson" userId="2d90b6f0b2a6ed39" providerId="LiveId" clId="{8105FD40-2500-408A-BAF2-FF0698659EBB}" dt="2019-05-24T13:24:16.598" v="1615"/>
          <ac:picMkLst>
            <pc:docMk/>
            <pc:sldMk cId="1464078329" sldId="388"/>
            <ac:picMk id="22" creationId="{994B4D49-2FBA-4756-A9AC-634C773B6850}"/>
          </ac:picMkLst>
        </pc:picChg>
        <pc:picChg chg="add del">
          <ac:chgData name="Lee Carlson" userId="2d90b6f0b2a6ed39" providerId="LiveId" clId="{8105FD40-2500-408A-BAF2-FF0698659EBB}" dt="2019-05-24T13:24:16.598" v="1615"/>
          <ac:picMkLst>
            <pc:docMk/>
            <pc:sldMk cId="1464078329" sldId="388"/>
            <ac:picMk id="23" creationId="{C43A83BE-D29C-471A-833A-23439513831C}"/>
          </ac:picMkLst>
        </pc:picChg>
        <pc:picChg chg="add del">
          <ac:chgData name="Lee Carlson" userId="2d90b6f0b2a6ed39" providerId="LiveId" clId="{8105FD40-2500-408A-BAF2-FF0698659EBB}" dt="2019-05-24T13:24:16.598" v="1615"/>
          <ac:picMkLst>
            <pc:docMk/>
            <pc:sldMk cId="1464078329" sldId="388"/>
            <ac:picMk id="24" creationId="{FDA2664D-264B-4D61-A589-2A9DA25DB5D4}"/>
          </ac:picMkLst>
        </pc:picChg>
        <pc:picChg chg="add del">
          <ac:chgData name="Lee Carlson" userId="2d90b6f0b2a6ed39" providerId="LiveId" clId="{8105FD40-2500-408A-BAF2-FF0698659EBB}" dt="2019-05-24T13:24:16.598" v="1615"/>
          <ac:picMkLst>
            <pc:docMk/>
            <pc:sldMk cId="1464078329" sldId="388"/>
            <ac:picMk id="25" creationId="{FF2BE9AD-41B1-4A4F-AA4C-4EE5A59055AF}"/>
          </ac:picMkLst>
        </pc:picChg>
        <pc:picChg chg="add del">
          <ac:chgData name="Lee Carlson" userId="2d90b6f0b2a6ed39" providerId="LiveId" clId="{8105FD40-2500-408A-BAF2-FF0698659EBB}" dt="2019-05-24T13:24:16.598" v="1615"/>
          <ac:picMkLst>
            <pc:docMk/>
            <pc:sldMk cId="1464078329" sldId="388"/>
            <ac:picMk id="26" creationId="{47A0D37A-CA57-4C4A-9A45-736AB39A1E3D}"/>
          </ac:picMkLst>
        </pc:picChg>
        <pc:picChg chg="add del">
          <ac:chgData name="Lee Carlson" userId="2d90b6f0b2a6ed39" providerId="LiveId" clId="{8105FD40-2500-408A-BAF2-FF0698659EBB}" dt="2019-05-24T13:24:16.598" v="1615"/>
          <ac:picMkLst>
            <pc:docMk/>
            <pc:sldMk cId="1464078329" sldId="388"/>
            <ac:picMk id="27" creationId="{01EC523D-E0CC-48A5-AC9A-1388A93AFF18}"/>
          </ac:picMkLst>
        </pc:picChg>
        <pc:picChg chg="add del">
          <ac:chgData name="Lee Carlson" userId="2d90b6f0b2a6ed39" providerId="LiveId" clId="{8105FD40-2500-408A-BAF2-FF0698659EBB}" dt="2019-05-24T13:24:16.598" v="1615"/>
          <ac:picMkLst>
            <pc:docMk/>
            <pc:sldMk cId="1464078329" sldId="388"/>
            <ac:picMk id="28" creationId="{4EE25C69-DD65-4103-81A5-5B902361D850}"/>
          </ac:picMkLst>
        </pc:picChg>
        <pc:picChg chg="add del">
          <ac:chgData name="Lee Carlson" userId="2d90b6f0b2a6ed39" providerId="LiveId" clId="{8105FD40-2500-408A-BAF2-FF0698659EBB}" dt="2019-05-24T13:24:16.598" v="1615"/>
          <ac:picMkLst>
            <pc:docMk/>
            <pc:sldMk cId="1464078329" sldId="388"/>
            <ac:picMk id="29" creationId="{19C8F74A-4F50-44B8-A983-5CB7A0B32BA5}"/>
          </ac:picMkLst>
        </pc:picChg>
        <pc:picChg chg="add">
          <ac:chgData name="Lee Carlson" userId="2d90b6f0b2a6ed39" providerId="LiveId" clId="{8105FD40-2500-408A-BAF2-FF0698659EBB}" dt="2019-05-24T13:24:19" v="1617"/>
          <ac:picMkLst>
            <pc:docMk/>
            <pc:sldMk cId="1464078329" sldId="388"/>
            <ac:picMk id="32" creationId="{DE385282-2F73-42DE-A4C5-889FD429C7D8}"/>
          </ac:picMkLst>
        </pc:picChg>
        <pc:picChg chg="add">
          <ac:chgData name="Lee Carlson" userId="2d90b6f0b2a6ed39" providerId="LiveId" clId="{8105FD40-2500-408A-BAF2-FF0698659EBB}" dt="2019-05-24T13:24:19" v="1617"/>
          <ac:picMkLst>
            <pc:docMk/>
            <pc:sldMk cId="1464078329" sldId="388"/>
            <ac:picMk id="37" creationId="{4699F148-D971-4788-A2FB-A2AE3B04AC9C}"/>
          </ac:picMkLst>
        </pc:picChg>
        <pc:picChg chg="add">
          <ac:chgData name="Lee Carlson" userId="2d90b6f0b2a6ed39" providerId="LiveId" clId="{8105FD40-2500-408A-BAF2-FF0698659EBB}" dt="2019-05-24T13:24:19" v="1617"/>
          <ac:picMkLst>
            <pc:docMk/>
            <pc:sldMk cId="1464078329" sldId="388"/>
            <ac:picMk id="38" creationId="{93DE92FB-7619-4496-B5F5-23302A69E233}"/>
          </ac:picMkLst>
        </pc:picChg>
        <pc:picChg chg="add">
          <ac:chgData name="Lee Carlson" userId="2d90b6f0b2a6ed39" providerId="LiveId" clId="{8105FD40-2500-408A-BAF2-FF0698659EBB}" dt="2019-05-24T13:24:19" v="1617"/>
          <ac:picMkLst>
            <pc:docMk/>
            <pc:sldMk cId="1464078329" sldId="388"/>
            <ac:picMk id="39" creationId="{6DA133D2-E215-46E9-8C1E-9CAAFE040512}"/>
          </ac:picMkLst>
        </pc:picChg>
        <pc:picChg chg="add">
          <ac:chgData name="Lee Carlson" userId="2d90b6f0b2a6ed39" providerId="LiveId" clId="{8105FD40-2500-408A-BAF2-FF0698659EBB}" dt="2019-05-24T13:24:19" v="1617"/>
          <ac:picMkLst>
            <pc:docMk/>
            <pc:sldMk cId="1464078329" sldId="388"/>
            <ac:picMk id="40" creationId="{F6692CD7-283B-4C83-AFE7-354994635A88}"/>
          </ac:picMkLst>
        </pc:picChg>
        <pc:picChg chg="add">
          <ac:chgData name="Lee Carlson" userId="2d90b6f0b2a6ed39" providerId="LiveId" clId="{8105FD40-2500-408A-BAF2-FF0698659EBB}" dt="2019-05-24T13:24:19" v="1617"/>
          <ac:picMkLst>
            <pc:docMk/>
            <pc:sldMk cId="1464078329" sldId="388"/>
            <ac:picMk id="41" creationId="{DC651542-C98F-4D04-B017-916ECDEFF8CB}"/>
          </ac:picMkLst>
        </pc:picChg>
        <pc:picChg chg="add">
          <ac:chgData name="Lee Carlson" userId="2d90b6f0b2a6ed39" providerId="LiveId" clId="{8105FD40-2500-408A-BAF2-FF0698659EBB}" dt="2019-05-24T13:24:19" v="1617"/>
          <ac:picMkLst>
            <pc:docMk/>
            <pc:sldMk cId="1464078329" sldId="388"/>
            <ac:picMk id="42" creationId="{B316AD1D-558F-4BA8-92B7-4B5EE25D9195}"/>
          </ac:picMkLst>
        </pc:picChg>
        <pc:picChg chg="add">
          <ac:chgData name="Lee Carlson" userId="2d90b6f0b2a6ed39" providerId="LiveId" clId="{8105FD40-2500-408A-BAF2-FF0698659EBB}" dt="2019-05-24T13:24:19" v="1617"/>
          <ac:picMkLst>
            <pc:docMk/>
            <pc:sldMk cId="1464078329" sldId="388"/>
            <ac:picMk id="43" creationId="{69D54A09-7453-4325-9F70-A14651BD85EC}"/>
          </ac:picMkLst>
        </pc:picChg>
        <pc:picChg chg="add">
          <ac:chgData name="Lee Carlson" userId="2d90b6f0b2a6ed39" providerId="LiveId" clId="{8105FD40-2500-408A-BAF2-FF0698659EBB}" dt="2019-05-24T13:24:19" v="1617"/>
          <ac:picMkLst>
            <pc:docMk/>
            <pc:sldMk cId="1464078329" sldId="388"/>
            <ac:picMk id="44" creationId="{8A999E99-F999-4482-B5EA-46786138FEC9}"/>
          </ac:picMkLst>
        </pc:picChg>
        <pc:picChg chg="add">
          <ac:chgData name="Lee Carlson" userId="2d90b6f0b2a6ed39" providerId="LiveId" clId="{8105FD40-2500-408A-BAF2-FF0698659EBB}" dt="2019-05-24T13:24:19" v="1617"/>
          <ac:picMkLst>
            <pc:docMk/>
            <pc:sldMk cId="1464078329" sldId="388"/>
            <ac:picMk id="45" creationId="{9F2DAC92-D778-471C-8BB0-94CDF8179077}"/>
          </ac:picMkLst>
        </pc:picChg>
        <pc:picChg chg="add">
          <ac:chgData name="Lee Carlson" userId="2d90b6f0b2a6ed39" providerId="LiveId" clId="{8105FD40-2500-408A-BAF2-FF0698659EBB}" dt="2019-05-24T13:24:19" v="1617"/>
          <ac:picMkLst>
            <pc:docMk/>
            <pc:sldMk cId="1464078329" sldId="388"/>
            <ac:picMk id="46" creationId="{BDEE05BD-3E59-4B91-931C-7FCFA2AC7F37}"/>
          </ac:picMkLst>
        </pc:picChg>
        <pc:picChg chg="add">
          <ac:chgData name="Lee Carlson" userId="2d90b6f0b2a6ed39" providerId="LiveId" clId="{8105FD40-2500-408A-BAF2-FF0698659EBB}" dt="2019-05-24T13:24:19" v="1617"/>
          <ac:picMkLst>
            <pc:docMk/>
            <pc:sldMk cId="1464078329" sldId="388"/>
            <ac:picMk id="47" creationId="{5301748C-052D-45BF-A886-C8992FC861DC}"/>
          </ac:picMkLst>
        </pc:picChg>
        <pc:picChg chg="add">
          <ac:chgData name="Lee Carlson" userId="2d90b6f0b2a6ed39" providerId="LiveId" clId="{8105FD40-2500-408A-BAF2-FF0698659EBB}" dt="2019-05-24T13:24:19" v="1617"/>
          <ac:picMkLst>
            <pc:docMk/>
            <pc:sldMk cId="1464078329" sldId="388"/>
            <ac:picMk id="48" creationId="{C5CEA535-3300-4AC8-B70D-0CEEC6172A33}"/>
          </ac:picMkLst>
        </pc:picChg>
        <pc:picChg chg="add">
          <ac:chgData name="Lee Carlson" userId="2d90b6f0b2a6ed39" providerId="LiveId" clId="{8105FD40-2500-408A-BAF2-FF0698659EBB}" dt="2019-05-24T13:24:19" v="1617"/>
          <ac:picMkLst>
            <pc:docMk/>
            <pc:sldMk cId="1464078329" sldId="388"/>
            <ac:picMk id="49" creationId="{6A9CA070-83AB-4CB1-9BAB-5F2FEAEDC030}"/>
          </ac:picMkLst>
        </pc:picChg>
        <pc:picChg chg="add">
          <ac:chgData name="Lee Carlson" userId="2d90b6f0b2a6ed39" providerId="LiveId" clId="{8105FD40-2500-408A-BAF2-FF0698659EBB}" dt="2019-05-24T13:24:19" v="1617"/>
          <ac:picMkLst>
            <pc:docMk/>
            <pc:sldMk cId="1464078329" sldId="388"/>
            <ac:picMk id="50" creationId="{CF3A4AE7-0F58-42EE-803B-C9DE2D7B6A4D}"/>
          </ac:picMkLst>
        </pc:picChg>
        <pc:picChg chg="add">
          <ac:chgData name="Lee Carlson" userId="2d90b6f0b2a6ed39" providerId="LiveId" clId="{8105FD40-2500-408A-BAF2-FF0698659EBB}" dt="2019-05-24T13:24:19" v="1617"/>
          <ac:picMkLst>
            <pc:docMk/>
            <pc:sldMk cId="1464078329" sldId="388"/>
            <ac:picMk id="51" creationId="{9C7EE056-56A0-4129-9F92-A4B23FF9B9C6}"/>
          </ac:picMkLst>
        </pc:picChg>
        <pc:picChg chg="add">
          <ac:chgData name="Lee Carlson" userId="2d90b6f0b2a6ed39" providerId="LiveId" clId="{8105FD40-2500-408A-BAF2-FF0698659EBB}" dt="2019-05-24T13:24:19" v="1617"/>
          <ac:picMkLst>
            <pc:docMk/>
            <pc:sldMk cId="1464078329" sldId="388"/>
            <ac:picMk id="52" creationId="{6C246637-1FA7-4A54-8D60-36833B4C9D1A}"/>
          </ac:picMkLst>
        </pc:picChg>
      </pc:sldChg>
      <pc:sldChg chg="addSp delSp modSp add">
        <pc:chgData name="Lee Carlson" userId="2d90b6f0b2a6ed39" providerId="LiveId" clId="{8105FD40-2500-408A-BAF2-FF0698659EBB}" dt="2019-05-24T13:25:24.201" v="1679" actId="1036"/>
        <pc:sldMkLst>
          <pc:docMk/>
          <pc:sldMk cId="3352570883" sldId="389"/>
        </pc:sldMkLst>
        <pc:spChg chg="mod">
          <ac:chgData name="Lee Carlson" userId="2d90b6f0b2a6ed39" providerId="LiveId" clId="{8105FD40-2500-408A-BAF2-FF0698659EBB}" dt="2019-05-24T13:24:51.724" v="1667" actId="6549"/>
          <ac:spMkLst>
            <pc:docMk/>
            <pc:sldMk cId="3352570883" sldId="389"/>
            <ac:spMk id="2" creationId="{10E521F1-DA29-454A-862F-7AF060B578A1}"/>
          </ac:spMkLst>
        </pc:spChg>
        <pc:spChg chg="del">
          <ac:chgData name="Lee Carlson" userId="2d90b6f0b2a6ed39" providerId="LiveId" clId="{8105FD40-2500-408A-BAF2-FF0698659EBB}" dt="2019-05-24T13:25:15.120" v="1668"/>
          <ac:spMkLst>
            <pc:docMk/>
            <pc:sldMk cId="3352570883" sldId="389"/>
            <ac:spMk id="3" creationId="{922D50E8-A132-4DF2-8459-27E82C6E152F}"/>
          </ac:spMkLst>
        </pc:spChg>
        <pc:spChg chg="del">
          <ac:chgData name="Lee Carlson" userId="2d90b6f0b2a6ed39" providerId="LiveId" clId="{8105FD40-2500-408A-BAF2-FF0698659EBB}" dt="2019-05-24T13:25:15.120" v="1668"/>
          <ac:spMkLst>
            <pc:docMk/>
            <pc:sldMk cId="3352570883" sldId="389"/>
            <ac:spMk id="4" creationId="{F398A925-862C-4697-BA12-68ED3D0F93AE}"/>
          </ac:spMkLst>
        </pc:spChg>
        <pc:spChg chg="add mod">
          <ac:chgData name="Lee Carlson" userId="2d90b6f0b2a6ed39" providerId="LiveId" clId="{8105FD40-2500-408A-BAF2-FF0698659EBB}" dt="2019-05-24T13:25:24.201" v="1679" actId="1036"/>
          <ac:spMkLst>
            <pc:docMk/>
            <pc:sldMk cId="3352570883" sldId="389"/>
            <ac:spMk id="7" creationId="{FFB9CAF5-9108-4F3A-9597-83DE20E05EC6}"/>
          </ac:spMkLst>
        </pc:spChg>
        <pc:spChg chg="add mod">
          <ac:chgData name="Lee Carlson" userId="2d90b6f0b2a6ed39" providerId="LiveId" clId="{8105FD40-2500-408A-BAF2-FF0698659EBB}" dt="2019-05-24T13:25:24.201" v="1679" actId="1036"/>
          <ac:spMkLst>
            <pc:docMk/>
            <pc:sldMk cId="3352570883" sldId="389"/>
            <ac:spMk id="8" creationId="{7B60C040-097E-4FBE-934D-005FF1FDBC3E}"/>
          </ac:spMkLst>
        </pc:spChg>
        <pc:spChg chg="add mod">
          <ac:chgData name="Lee Carlson" userId="2d90b6f0b2a6ed39" providerId="LiveId" clId="{8105FD40-2500-408A-BAF2-FF0698659EBB}" dt="2019-05-24T13:25:24.201" v="1679" actId="1036"/>
          <ac:spMkLst>
            <pc:docMk/>
            <pc:sldMk cId="3352570883" sldId="389"/>
            <ac:spMk id="9" creationId="{908B2404-E9F6-4B7B-B0CB-07D74D38041A}"/>
          </ac:spMkLst>
        </pc:spChg>
        <pc:spChg chg="add mod">
          <ac:chgData name="Lee Carlson" userId="2d90b6f0b2a6ed39" providerId="LiveId" clId="{8105FD40-2500-408A-BAF2-FF0698659EBB}" dt="2019-05-24T13:25:24.201" v="1679" actId="1036"/>
          <ac:spMkLst>
            <pc:docMk/>
            <pc:sldMk cId="3352570883" sldId="389"/>
            <ac:spMk id="10" creationId="{20B499A2-A4F3-45A7-B9B6-8C8DA52E2F49}"/>
          </ac:spMkLst>
        </pc:spChg>
        <pc:spChg chg="add mod">
          <ac:chgData name="Lee Carlson" userId="2d90b6f0b2a6ed39" providerId="LiveId" clId="{8105FD40-2500-408A-BAF2-FF0698659EBB}" dt="2019-05-24T13:25:24.201" v="1679" actId="1036"/>
          <ac:spMkLst>
            <pc:docMk/>
            <pc:sldMk cId="3352570883" sldId="389"/>
            <ac:spMk id="11" creationId="{F2D4CA9A-08BE-4838-A47E-AA85A2ABCF98}"/>
          </ac:spMkLst>
        </pc:spChg>
        <pc:spChg chg="add mod">
          <ac:chgData name="Lee Carlson" userId="2d90b6f0b2a6ed39" providerId="LiveId" clId="{8105FD40-2500-408A-BAF2-FF0698659EBB}" dt="2019-05-24T13:25:24.201" v="1679" actId="1036"/>
          <ac:spMkLst>
            <pc:docMk/>
            <pc:sldMk cId="3352570883" sldId="389"/>
            <ac:spMk id="12" creationId="{D97F6B3C-1CB4-4B24-99C5-80BF00729244}"/>
          </ac:spMkLst>
        </pc:spChg>
        <pc:spChg chg="add mod">
          <ac:chgData name="Lee Carlson" userId="2d90b6f0b2a6ed39" providerId="LiveId" clId="{8105FD40-2500-408A-BAF2-FF0698659EBB}" dt="2019-05-24T13:25:24.201" v="1679" actId="1036"/>
          <ac:spMkLst>
            <pc:docMk/>
            <pc:sldMk cId="3352570883" sldId="389"/>
            <ac:spMk id="13" creationId="{B23E387C-45D1-4CC4-AFB4-E06464B82586}"/>
          </ac:spMkLst>
        </pc:spChg>
        <pc:spChg chg="add mod">
          <ac:chgData name="Lee Carlson" userId="2d90b6f0b2a6ed39" providerId="LiveId" clId="{8105FD40-2500-408A-BAF2-FF0698659EBB}" dt="2019-05-24T13:25:24.201" v="1679" actId="1036"/>
          <ac:spMkLst>
            <pc:docMk/>
            <pc:sldMk cId="3352570883" sldId="389"/>
            <ac:spMk id="14" creationId="{86CC1BA8-0AAD-4231-AE50-B3A490328F16}"/>
          </ac:spMkLst>
        </pc:spChg>
        <pc:spChg chg="add mod">
          <ac:chgData name="Lee Carlson" userId="2d90b6f0b2a6ed39" providerId="LiveId" clId="{8105FD40-2500-408A-BAF2-FF0698659EBB}" dt="2019-05-24T13:25:24.201" v="1679" actId="1036"/>
          <ac:spMkLst>
            <pc:docMk/>
            <pc:sldMk cId="3352570883" sldId="389"/>
            <ac:spMk id="15" creationId="{FE553C8E-B24B-4211-92FF-0D956BC3444C}"/>
          </ac:spMkLst>
        </pc:spChg>
        <pc:spChg chg="add mod">
          <ac:chgData name="Lee Carlson" userId="2d90b6f0b2a6ed39" providerId="LiveId" clId="{8105FD40-2500-408A-BAF2-FF0698659EBB}" dt="2019-05-24T13:25:24.201" v="1679" actId="1036"/>
          <ac:spMkLst>
            <pc:docMk/>
            <pc:sldMk cId="3352570883" sldId="389"/>
            <ac:spMk id="16" creationId="{0751D768-3C04-48E8-9B82-02D3CB172013}"/>
          </ac:spMkLst>
        </pc:spChg>
        <pc:spChg chg="add mod">
          <ac:chgData name="Lee Carlson" userId="2d90b6f0b2a6ed39" providerId="LiveId" clId="{8105FD40-2500-408A-BAF2-FF0698659EBB}" dt="2019-05-24T13:25:24.201" v="1679" actId="1036"/>
          <ac:spMkLst>
            <pc:docMk/>
            <pc:sldMk cId="3352570883" sldId="389"/>
            <ac:spMk id="17" creationId="{7CE7AAA5-D640-4B32-ABF7-66520CFF395D}"/>
          </ac:spMkLst>
        </pc:spChg>
        <pc:spChg chg="add mod">
          <ac:chgData name="Lee Carlson" userId="2d90b6f0b2a6ed39" providerId="LiveId" clId="{8105FD40-2500-408A-BAF2-FF0698659EBB}" dt="2019-05-24T13:25:24.201" v="1679" actId="1036"/>
          <ac:spMkLst>
            <pc:docMk/>
            <pc:sldMk cId="3352570883" sldId="389"/>
            <ac:spMk id="18" creationId="{3E33EEBA-385E-474E-9ABC-02BC4E322FA5}"/>
          </ac:spMkLst>
        </pc:spChg>
        <pc:spChg chg="add mod">
          <ac:chgData name="Lee Carlson" userId="2d90b6f0b2a6ed39" providerId="LiveId" clId="{8105FD40-2500-408A-BAF2-FF0698659EBB}" dt="2019-05-24T13:25:24.201" v="1679" actId="1036"/>
          <ac:spMkLst>
            <pc:docMk/>
            <pc:sldMk cId="3352570883" sldId="389"/>
            <ac:spMk id="19" creationId="{BB35E9C4-3F40-43E2-A0C5-A0D828D3AEBB}"/>
          </ac:spMkLst>
        </pc:spChg>
        <pc:spChg chg="add mod">
          <ac:chgData name="Lee Carlson" userId="2d90b6f0b2a6ed39" providerId="LiveId" clId="{8105FD40-2500-408A-BAF2-FF0698659EBB}" dt="2019-05-24T13:25:24.201" v="1679" actId="1036"/>
          <ac:spMkLst>
            <pc:docMk/>
            <pc:sldMk cId="3352570883" sldId="389"/>
            <ac:spMk id="20" creationId="{EB5F50F2-E189-42DA-92E8-9D56F13464A4}"/>
          </ac:spMkLst>
        </pc:spChg>
        <pc:spChg chg="add mod">
          <ac:chgData name="Lee Carlson" userId="2d90b6f0b2a6ed39" providerId="LiveId" clId="{8105FD40-2500-408A-BAF2-FF0698659EBB}" dt="2019-05-24T13:25:24.201" v="1679" actId="1036"/>
          <ac:spMkLst>
            <pc:docMk/>
            <pc:sldMk cId="3352570883" sldId="389"/>
            <ac:spMk id="21" creationId="{6836ACDB-590B-4CEA-83FA-7F994D3207DB}"/>
          </ac:spMkLst>
        </pc:spChg>
        <pc:spChg chg="add mod">
          <ac:chgData name="Lee Carlson" userId="2d90b6f0b2a6ed39" providerId="LiveId" clId="{8105FD40-2500-408A-BAF2-FF0698659EBB}" dt="2019-05-24T13:25:24.201" v="1679" actId="1036"/>
          <ac:spMkLst>
            <pc:docMk/>
            <pc:sldMk cId="3352570883" sldId="389"/>
            <ac:spMk id="22" creationId="{6CDAD84D-60B3-424E-BADB-505C95C483C0}"/>
          </ac:spMkLst>
        </pc:spChg>
        <pc:spChg chg="add mod">
          <ac:chgData name="Lee Carlson" userId="2d90b6f0b2a6ed39" providerId="LiveId" clId="{8105FD40-2500-408A-BAF2-FF0698659EBB}" dt="2019-05-24T13:25:24.201" v="1679" actId="1036"/>
          <ac:spMkLst>
            <pc:docMk/>
            <pc:sldMk cId="3352570883" sldId="389"/>
            <ac:spMk id="23" creationId="{A9915181-7B78-46D0-865C-812E20BF48EB}"/>
          </ac:spMkLst>
        </pc:spChg>
        <pc:spChg chg="add mod">
          <ac:chgData name="Lee Carlson" userId="2d90b6f0b2a6ed39" providerId="LiveId" clId="{8105FD40-2500-408A-BAF2-FF0698659EBB}" dt="2019-05-24T13:25:24.201" v="1679" actId="1036"/>
          <ac:spMkLst>
            <pc:docMk/>
            <pc:sldMk cId="3352570883" sldId="389"/>
            <ac:spMk id="25" creationId="{66A33EFB-71AC-4BB6-AB11-CF98FBCEF0B4}"/>
          </ac:spMkLst>
        </pc:spChg>
        <pc:spChg chg="add mod">
          <ac:chgData name="Lee Carlson" userId="2d90b6f0b2a6ed39" providerId="LiveId" clId="{8105FD40-2500-408A-BAF2-FF0698659EBB}" dt="2019-05-24T13:25:24.201" v="1679" actId="1036"/>
          <ac:spMkLst>
            <pc:docMk/>
            <pc:sldMk cId="3352570883" sldId="389"/>
            <ac:spMk id="26" creationId="{FE5D3F64-6BA2-4DEF-864F-FB66E41495BF}"/>
          </ac:spMkLst>
        </pc:spChg>
        <pc:spChg chg="add mod">
          <ac:chgData name="Lee Carlson" userId="2d90b6f0b2a6ed39" providerId="LiveId" clId="{8105FD40-2500-408A-BAF2-FF0698659EBB}" dt="2019-05-24T13:25:24.201" v="1679" actId="1036"/>
          <ac:spMkLst>
            <pc:docMk/>
            <pc:sldMk cId="3352570883" sldId="389"/>
            <ac:spMk id="27" creationId="{7B585418-A5C2-414D-A431-4DE1288BE8C6}"/>
          </ac:spMkLst>
        </pc:spChg>
        <pc:spChg chg="add mod">
          <ac:chgData name="Lee Carlson" userId="2d90b6f0b2a6ed39" providerId="LiveId" clId="{8105FD40-2500-408A-BAF2-FF0698659EBB}" dt="2019-05-24T13:25:24.201" v="1679" actId="1036"/>
          <ac:spMkLst>
            <pc:docMk/>
            <pc:sldMk cId="3352570883" sldId="389"/>
            <ac:spMk id="28" creationId="{D51A9EA6-5004-464D-842D-37F3917A34AE}"/>
          </ac:spMkLst>
        </pc:spChg>
        <pc:spChg chg="add mod">
          <ac:chgData name="Lee Carlson" userId="2d90b6f0b2a6ed39" providerId="LiveId" clId="{8105FD40-2500-408A-BAF2-FF0698659EBB}" dt="2019-05-24T13:25:24.201" v="1679" actId="1036"/>
          <ac:spMkLst>
            <pc:docMk/>
            <pc:sldMk cId="3352570883" sldId="389"/>
            <ac:spMk id="29" creationId="{8A9434B3-ADC4-46D7-BC73-162BA8D0BAF1}"/>
          </ac:spMkLst>
        </pc:spChg>
        <pc:spChg chg="add mod">
          <ac:chgData name="Lee Carlson" userId="2d90b6f0b2a6ed39" providerId="LiveId" clId="{8105FD40-2500-408A-BAF2-FF0698659EBB}" dt="2019-05-24T13:25:24.201" v="1679" actId="1036"/>
          <ac:spMkLst>
            <pc:docMk/>
            <pc:sldMk cId="3352570883" sldId="389"/>
            <ac:spMk id="30" creationId="{4768F3D4-3D05-47ED-A283-0D8035A72429}"/>
          </ac:spMkLst>
        </pc:spChg>
        <pc:spChg chg="add mod">
          <ac:chgData name="Lee Carlson" userId="2d90b6f0b2a6ed39" providerId="LiveId" clId="{8105FD40-2500-408A-BAF2-FF0698659EBB}" dt="2019-05-24T13:25:24.201" v="1679" actId="1036"/>
          <ac:spMkLst>
            <pc:docMk/>
            <pc:sldMk cId="3352570883" sldId="389"/>
            <ac:spMk id="31" creationId="{40853B1D-482F-41D1-82B0-B4BAAEB0B3CD}"/>
          </ac:spMkLst>
        </pc:spChg>
        <pc:spChg chg="add mod">
          <ac:chgData name="Lee Carlson" userId="2d90b6f0b2a6ed39" providerId="LiveId" clId="{8105FD40-2500-408A-BAF2-FF0698659EBB}" dt="2019-05-24T13:25:24.201" v="1679" actId="1036"/>
          <ac:spMkLst>
            <pc:docMk/>
            <pc:sldMk cId="3352570883" sldId="389"/>
            <ac:spMk id="32" creationId="{5E95D073-FD7F-4028-9A6A-9A0EF627B856}"/>
          </ac:spMkLst>
        </pc:spChg>
        <pc:spChg chg="add mod">
          <ac:chgData name="Lee Carlson" userId="2d90b6f0b2a6ed39" providerId="LiveId" clId="{8105FD40-2500-408A-BAF2-FF0698659EBB}" dt="2019-05-24T13:25:24.201" v="1679" actId="1036"/>
          <ac:spMkLst>
            <pc:docMk/>
            <pc:sldMk cId="3352570883" sldId="389"/>
            <ac:spMk id="33" creationId="{244D7855-59D6-40A2-833E-89F79166F445}"/>
          </ac:spMkLst>
        </pc:spChg>
        <pc:picChg chg="add mod">
          <ac:chgData name="Lee Carlson" userId="2d90b6f0b2a6ed39" providerId="LiveId" clId="{8105FD40-2500-408A-BAF2-FF0698659EBB}" dt="2019-05-24T13:25:24.201" v="1679" actId="1036"/>
          <ac:picMkLst>
            <pc:docMk/>
            <pc:sldMk cId="3352570883" sldId="389"/>
            <ac:picMk id="24" creationId="{A9FE3450-4F33-4068-B407-3BB33A67A481}"/>
          </ac:picMkLst>
        </pc:picChg>
      </pc:sldChg>
      <pc:sldChg chg="modSp">
        <pc:chgData name="Lee Carlson" userId="2d90b6f0b2a6ed39" providerId="LiveId" clId="{8105FD40-2500-408A-BAF2-FF0698659EBB}" dt="2019-05-24T13:25:49.087" v="1680" actId="27636"/>
        <pc:sldMkLst>
          <pc:docMk/>
          <pc:sldMk cId="0" sldId="405"/>
        </pc:sldMkLst>
        <pc:spChg chg="mod">
          <ac:chgData name="Lee Carlson" userId="2d90b6f0b2a6ed39" providerId="LiveId" clId="{8105FD40-2500-408A-BAF2-FF0698659EBB}" dt="2019-05-24T13:25:49.087" v="1680" actId="27636"/>
          <ac:spMkLst>
            <pc:docMk/>
            <pc:sldMk cId="0" sldId="405"/>
            <ac:spMk id="3" creationId="{00000000-0000-0000-0000-000000000000}"/>
          </ac:spMkLst>
        </pc:spChg>
      </pc:sldChg>
      <pc:sldChg chg="modSp add">
        <pc:chgData name="Lee Carlson" userId="2d90b6f0b2a6ed39" providerId="LiveId" clId="{8105FD40-2500-408A-BAF2-FF0698659EBB}" dt="2019-05-24T13:30:15.869" v="2108" actId="20577"/>
        <pc:sldMkLst>
          <pc:docMk/>
          <pc:sldMk cId="4073733537" sldId="406"/>
        </pc:sldMkLst>
        <pc:spChg chg="mod">
          <ac:chgData name="Lee Carlson" userId="2d90b6f0b2a6ed39" providerId="LiveId" clId="{8105FD40-2500-408A-BAF2-FF0698659EBB}" dt="2019-05-24T13:26:19.338" v="1702" actId="20577"/>
          <ac:spMkLst>
            <pc:docMk/>
            <pc:sldMk cId="4073733537" sldId="406"/>
            <ac:spMk id="2" creationId="{4DEF68F2-4C63-47F1-AAA2-E89D37AF1775}"/>
          </ac:spMkLst>
        </pc:spChg>
        <pc:spChg chg="mod">
          <ac:chgData name="Lee Carlson" userId="2d90b6f0b2a6ed39" providerId="LiveId" clId="{8105FD40-2500-408A-BAF2-FF0698659EBB}" dt="2019-05-24T13:28:22.436" v="1905" actId="20577"/>
          <ac:spMkLst>
            <pc:docMk/>
            <pc:sldMk cId="4073733537" sldId="406"/>
            <ac:spMk id="3" creationId="{7103BDB5-78DE-4EC7-B6EE-5A597357B3F5}"/>
          </ac:spMkLst>
        </pc:spChg>
        <pc:spChg chg="mod">
          <ac:chgData name="Lee Carlson" userId="2d90b6f0b2a6ed39" providerId="LiveId" clId="{8105FD40-2500-408A-BAF2-FF0698659EBB}" dt="2019-05-24T13:30:15.869" v="2108" actId="20577"/>
          <ac:spMkLst>
            <pc:docMk/>
            <pc:sldMk cId="4073733537" sldId="406"/>
            <ac:spMk id="4" creationId="{07D2738E-224B-45DD-9E39-DAEA6DD18F74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Colors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692-45CD-8124-EEA40ADBC97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692-45CD-8124-EEA40ADBC97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692-45CD-8124-EEA40ADBC97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692-45CD-8124-EEA40ADBC97E}"/>
              </c:ext>
            </c:extLst>
          </c:dPt>
          <c:cat>
            <c:strRef>
              <c:f>Sheet1!$A$2:$A$5</c:f>
              <c:strCache>
                <c:ptCount val="4"/>
                <c:pt idx="0">
                  <c:v>Blue</c:v>
                </c:pt>
                <c:pt idx="1">
                  <c:v>Orange</c:v>
                </c:pt>
                <c:pt idx="2">
                  <c:v>Gray</c:v>
                </c:pt>
                <c:pt idx="3">
                  <c:v>Yellow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50-432F-91D6-C9427E21A9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238" cy="466725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1"/>
            <a:ext cx="3043238" cy="466725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6C66F40E-1885-E440-9AF9-546044C51627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E5637F74-2555-B54B-BD6E-9DAB1C46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891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238" cy="466725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1"/>
            <a:ext cx="3043238" cy="466725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5362DF5A-DCAA-47E0-A4F5-DF9BB5AA6DA7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79925"/>
            <a:ext cx="5619750" cy="3665538"/>
          </a:xfrm>
          <a:prstGeom prst="rect">
            <a:avLst/>
          </a:prstGeom>
        </p:spPr>
        <p:txBody>
          <a:bodyPr vert="horz" lIns="91431" tIns="45716" rIns="91431" bIns="4571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B52CD640-3DFF-4499-9455-B3B992F27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65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CD640-3DFF-4499-9455-B3B992F27D5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34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CD640-3DFF-4499-9455-B3B992F27D5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742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CD640-3DFF-4499-9455-B3B992F27D5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108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6685-C49E-4758-A805-41D057DC86AD}" type="datetime1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RAMI Proprietary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E436-7460-4F81-9BF1-40AD81B77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026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7C7FD-A5B0-4ABC-B393-AB59CBA4ED2B}" type="datetime1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RAMI Proprietary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E436-7460-4F81-9BF1-40AD81B770A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3863" y="365125"/>
            <a:ext cx="2054254" cy="64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190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69CBB-D776-4624-A6A2-BC653FD92E0E}" type="datetime1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RAMI Proprietary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E436-7460-4F81-9BF1-40AD81B770A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3863" y="365125"/>
            <a:ext cx="2054254" cy="64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29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D501-5F53-4538-8B3B-9082C1B19185}" type="datetime1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RAMI Proprietary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E436-7460-4F81-9BF1-40AD81B770A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3863" y="365125"/>
            <a:ext cx="2054254" cy="64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055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713D4-E704-4E61-B66C-EECDE4FA4DC4}" type="datetime1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RAMI Proprietary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E436-7460-4F81-9BF1-40AD81B77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732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A377-9C85-4E12-A266-AB2949D2D8B4}" type="datetime1">
              <a:rPr lang="en-US" smtClean="0"/>
              <a:t>5/24/2019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RAMI Proprietary Information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E436-7460-4F81-9BF1-40AD81B770A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3863" y="365125"/>
            <a:ext cx="2054254" cy="64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57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A1184-32A3-4D27-8267-376D35E93713}" type="datetime1">
              <a:rPr lang="en-US" smtClean="0"/>
              <a:t>5/24/2019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RAMI Proprietary Information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E436-7460-4F81-9BF1-40AD81B770A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3863" y="365125"/>
            <a:ext cx="2054254" cy="64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74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EAFFC-67FC-4DDC-B87D-9AF15E33AF2C}" type="datetime1">
              <a:rPr lang="en-US" smtClean="0"/>
              <a:t>5/24/2019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RAMI Proprietary Information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E436-7460-4F81-9BF1-40AD81B770A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3863" y="365125"/>
            <a:ext cx="2054254" cy="64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104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DE48A-0D26-4852-94A3-9236CAB638A3}" type="datetime1">
              <a:rPr lang="en-US" smtClean="0"/>
              <a:t>5/24/2019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RAMI Proprietary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E436-7460-4F81-9BF1-40AD81B770A8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3863" y="365125"/>
            <a:ext cx="2054254" cy="64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955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6DB8E-2BE2-4C79-BBAD-C48606FE2548}" type="datetime1">
              <a:rPr lang="en-US" smtClean="0"/>
              <a:t>5/24/2019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RAMI Proprietary Information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E436-7460-4F81-9BF1-40AD81B770A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3863" y="365125"/>
            <a:ext cx="2054254" cy="64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46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3342C-5645-46CF-855B-B7760DBC5FA3}" type="datetime1">
              <a:rPr lang="en-US" smtClean="0"/>
              <a:t>5/24/2019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RAMI Proprietary Information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E436-7460-4F81-9BF1-40AD81B770A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3863" y="365125"/>
            <a:ext cx="2054254" cy="64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430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A1459-8085-4092-9F77-E5FA4310AC8A}" type="datetime1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RAMI Proprietary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CE436-7460-4F81-9BF1-40AD81B77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6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jpe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jpeg"/><Relationship Id="rId2" Type="http://schemas.openxmlformats.org/officeDocument/2006/relationships/image" Target="../media/image18.png"/><Relationship Id="rId16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png"/><Relationship Id="rId15" Type="http://schemas.openxmlformats.org/officeDocument/2006/relationships/image" Target="../media/image31.jpe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4.gif"/><Relationship Id="rId18" Type="http://schemas.openxmlformats.org/officeDocument/2006/relationships/image" Target="../media/image59.jpeg"/><Relationship Id="rId26" Type="http://schemas.openxmlformats.org/officeDocument/2006/relationships/image" Target="../media/image67.jpeg"/><Relationship Id="rId3" Type="http://schemas.openxmlformats.org/officeDocument/2006/relationships/image" Target="../media/image44.gif"/><Relationship Id="rId21" Type="http://schemas.openxmlformats.org/officeDocument/2006/relationships/image" Target="../media/image62.jpeg"/><Relationship Id="rId34" Type="http://schemas.openxmlformats.org/officeDocument/2006/relationships/image" Target="../media/image74.png"/><Relationship Id="rId7" Type="http://schemas.openxmlformats.org/officeDocument/2006/relationships/image" Target="../media/image48.jpeg"/><Relationship Id="rId12" Type="http://schemas.openxmlformats.org/officeDocument/2006/relationships/image" Target="../media/image53.jpeg"/><Relationship Id="rId17" Type="http://schemas.openxmlformats.org/officeDocument/2006/relationships/image" Target="../media/image58.jpeg"/><Relationship Id="rId25" Type="http://schemas.openxmlformats.org/officeDocument/2006/relationships/image" Target="../media/image66.jpeg"/><Relationship Id="rId33" Type="http://schemas.openxmlformats.org/officeDocument/2006/relationships/image" Target="../media/image73.png"/><Relationship Id="rId38" Type="http://schemas.openxmlformats.org/officeDocument/2006/relationships/image" Target="../media/image78.png"/><Relationship Id="rId2" Type="http://schemas.openxmlformats.org/officeDocument/2006/relationships/image" Target="../media/image43.jpeg"/><Relationship Id="rId16" Type="http://schemas.openxmlformats.org/officeDocument/2006/relationships/image" Target="../media/image57.jpeg"/><Relationship Id="rId20" Type="http://schemas.openxmlformats.org/officeDocument/2006/relationships/image" Target="../media/image61.jpeg"/><Relationship Id="rId29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24" Type="http://schemas.openxmlformats.org/officeDocument/2006/relationships/image" Target="../media/image65.jpeg"/><Relationship Id="rId32" Type="http://schemas.openxmlformats.org/officeDocument/2006/relationships/image" Target="../media/image72.png"/><Relationship Id="rId37" Type="http://schemas.openxmlformats.org/officeDocument/2006/relationships/image" Target="../media/image77.png"/><Relationship Id="rId5" Type="http://schemas.openxmlformats.org/officeDocument/2006/relationships/image" Target="../media/image46.jpeg"/><Relationship Id="rId15" Type="http://schemas.openxmlformats.org/officeDocument/2006/relationships/image" Target="../media/image56.jpeg"/><Relationship Id="rId23" Type="http://schemas.openxmlformats.org/officeDocument/2006/relationships/image" Target="../media/image64.jpeg"/><Relationship Id="rId28" Type="http://schemas.openxmlformats.org/officeDocument/2006/relationships/image" Target="../media/image69.jpeg"/><Relationship Id="rId36" Type="http://schemas.openxmlformats.org/officeDocument/2006/relationships/image" Target="../media/image76.png"/><Relationship Id="rId10" Type="http://schemas.openxmlformats.org/officeDocument/2006/relationships/image" Target="../media/image51.jpeg"/><Relationship Id="rId19" Type="http://schemas.openxmlformats.org/officeDocument/2006/relationships/image" Target="../media/image60.jpeg"/><Relationship Id="rId31" Type="http://schemas.openxmlformats.org/officeDocument/2006/relationships/image" Target="../media/image71.jpeg"/><Relationship Id="rId4" Type="http://schemas.openxmlformats.org/officeDocument/2006/relationships/image" Target="../media/image45.gif"/><Relationship Id="rId9" Type="http://schemas.openxmlformats.org/officeDocument/2006/relationships/image" Target="../media/image50.jpeg"/><Relationship Id="rId14" Type="http://schemas.openxmlformats.org/officeDocument/2006/relationships/image" Target="../media/image55.jpeg"/><Relationship Id="rId22" Type="http://schemas.openxmlformats.org/officeDocument/2006/relationships/image" Target="../media/image63.jpeg"/><Relationship Id="rId27" Type="http://schemas.openxmlformats.org/officeDocument/2006/relationships/image" Target="../media/image68.jpeg"/><Relationship Id="rId30" Type="http://schemas.openxmlformats.org/officeDocument/2006/relationships/image" Target="../media/image6.png"/><Relationship Id="rId35" Type="http://schemas.openxmlformats.org/officeDocument/2006/relationships/image" Target="../media/image7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tiff"/><Relationship Id="rId3" Type="http://schemas.openxmlformats.org/officeDocument/2006/relationships/image" Target="../media/image84.jpeg"/><Relationship Id="rId7" Type="http://schemas.openxmlformats.org/officeDocument/2006/relationships/image" Target="../media/image8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6.tiff"/><Relationship Id="rId11" Type="http://schemas.microsoft.com/office/2007/relationships/hdphoto" Target="../media/hdphoto2.wdp"/><Relationship Id="rId5" Type="http://schemas.microsoft.com/office/2007/relationships/hdphoto" Target="../media/hdphoto1.wdp"/><Relationship Id="rId10" Type="http://schemas.openxmlformats.org/officeDocument/2006/relationships/image" Target="../media/image90.png"/><Relationship Id="rId4" Type="http://schemas.openxmlformats.org/officeDocument/2006/relationships/image" Target="../media/image85.png"/><Relationship Id="rId9" Type="http://schemas.openxmlformats.org/officeDocument/2006/relationships/image" Target="../media/image89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tiff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microsoft.com/office/2007/relationships/hdphoto" Target="../media/hdphoto3.wdp"/><Relationship Id="rId4" Type="http://schemas.openxmlformats.org/officeDocument/2006/relationships/image" Target="../media/image9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jpe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10" Type="http://schemas.openxmlformats.org/officeDocument/2006/relationships/image" Target="../media/image109.jpeg"/><Relationship Id="rId4" Type="http://schemas.openxmlformats.org/officeDocument/2006/relationships/image" Target="../media/image103.jpeg"/><Relationship Id="rId9" Type="http://schemas.openxmlformats.org/officeDocument/2006/relationships/image" Target="../media/image10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emf"/><Relationship Id="rId13" Type="http://schemas.openxmlformats.org/officeDocument/2006/relationships/image" Target="../media/image121.png"/><Relationship Id="rId3" Type="http://schemas.openxmlformats.org/officeDocument/2006/relationships/image" Target="../media/image111.jpeg"/><Relationship Id="rId7" Type="http://schemas.openxmlformats.org/officeDocument/2006/relationships/image" Target="../media/image115.emf"/><Relationship Id="rId12" Type="http://schemas.openxmlformats.org/officeDocument/2006/relationships/image" Target="../media/image120.emf"/><Relationship Id="rId2" Type="http://schemas.openxmlformats.org/officeDocument/2006/relationships/image" Target="../media/image110.png"/><Relationship Id="rId16" Type="http://schemas.openxmlformats.org/officeDocument/2006/relationships/image" Target="../media/image1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emf"/><Relationship Id="rId11" Type="http://schemas.openxmlformats.org/officeDocument/2006/relationships/image" Target="../media/image119.emf"/><Relationship Id="rId5" Type="http://schemas.openxmlformats.org/officeDocument/2006/relationships/image" Target="../media/image113.emf"/><Relationship Id="rId15" Type="http://schemas.openxmlformats.org/officeDocument/2006/relationships/image" Target="../media/image123.emf"/><Relationship Id="rId10" Type="http://schemas.openxmlformats.org/officeDocument/2006/relationships/image" Target="../media/image118.emf"/><Relationship Id="rId4" Type="http://schemas.openxmlformats.org/officeDocument/2006/relationships/image" Target="../media/image112.jpeg"/><Relationship Id="rId9" Type="http://schemas.openxmlformats.org/officeDocument/2006/relationships/image" Target="../media/image117.emf"/><Relationship Id="rId14" Type="http://schemas.openxmlformats.org/officeDocument/2006/relationships/image" Target="../media/image12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emf"/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image" Target="../media/image130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13" Type="http://schemas.openxmlformats.org/officeDocument/2006/relationships/image" Target="../media/image142.png"/><Relationship Id="rId18" Type="http://schemas.openxmlformats.org/officeDocument/2006/relationships/image" Target="../media/image147.png"/><Relationship Id="rId3" Type="http://schemas.openxmlformats.org/officeDocument/2006/relationships/image" Target="../media/image134.png"/><Relationship Id="rId21" Type="http://schemas.openxmlformats.org/officeDocument/2006/relationships/image" Target="../media/image150.png"/><Relationship Id="rId7" Type="http://schemas.openxmlformats.org/officeDocument/2006/relationships/image" Target="../media/image136.png"/><Relationship Id="rId12" Type="http://schemas.openxmlformats.org/officeDocument/2006/relationships/image" Target="../media/image141.jpeg"/><Relationship Id="rId17" Type="http://schemas.openxmlformats.org/officeDocument/2006/relationships/image" Target="../media/image146.png"/><Relationship Id="rId2" Type="http://schemas.openxmlformats.org/officeDocument/2006/relationships/image" Target="../media/image133.png"/><Relationship Id="rId16" Type="http://schemas.openxmlformats.org/officeDocument/2006/relationships/image" Target="../media/image145.png"/><Relationship Id="rId20" Type="http://schemas.openxmlformats.org/officeDocument/2006/relationships/image" Target="../media/image149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5.wdp"/><Relationship Id="rId11" Type="http://schemas.openxmlformats.org/officeDocument/2006/relationships/image" Target="../media/image140.png"/><Relationship Id="rId24" Type="http://schemas.openxmlformats.org/officeDocument/2006/relationships/image" Target="../media/image152.jpeg"/><Relationship Id="rId5" Type="http://schemas.openxmlformats.org/officeDocument/2006/relationships/image" Target="../media/image135.png"/><Relationship Id="rId15" Type="http://schemas.openxmlformats.org/officeDocument/2006/relationships/image" Target="../media/image144.jpeg"/><Relationship Id="rId23" Type="http://schemas.openxmlformats.org/officeDocument/2006/relationships/image" Target="../media/image151.png"/><Relationship Id="rId10" Type="http://schemas.openxmlformats.org/officeDocument/2006/relationships/image" Target="../media/image139.png"/><Relationship Id="rId19" Type="http://schemas.openxmlformats.org/officeDocument/2006/relationships/image" Target="../media/image148.png"/><Relationship Id="rId4" Type="http://schemas.microsoft.com/office/2007/relationships/hdphoto" Target="../media/hdphoto4.wdp"/><Relationship Id="rId9" Type="http://schemas.openxmlformats.org/officeDocument/2006/relationships/image" Target="../media/image138.png"/><Relationship Id="rId14" Type="http://schemas.openxmlformats.org/officeDocument/2006/relationships/image" Target="../media/image143.png"/><Relationship Id="rId22" Type="http://schemas.microsoft.com/office/2007/relationships/hdphoto" Target="../media/hdphoto6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1343" y="3927488"/>
            <a:ext cx="4646443" cy="29305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email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0" y="2125977"/>
            <a:ext cx="2452723" cy="18015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14549-7F19-45B9-81C0-5ECAC99FFA4D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01" t="3942" r="48671" b="1716"/>
          <a:stretch/>
        </p:blipFill>
        <p:spPr>
          <a:xfrm>
            <a:off x="9812407" y="2112240"/>
            <a:ext cx="2379593" cy="19750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037" y="3921073"/>
            <a:ext cx="4781987" cy="29369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email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72" t="5207" r="12265" b="15797"/>
          <a:stretch/>
        </p:blipFill>
        <p:spPr>
          <a:xfrm>
            <a:off x="3455377" y="-14970"/>
            <a:ext cx="5744910" cy="22677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4880" y="-10795"/>
            <a:ext cx="3117120" cy="23009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52723" y="2242020"/>
            <a:ext cx="7359684" cy="168546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 cstate="email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4972" y="3921073"/>
            <a:ext cx="3707028" cy="138630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 cstate="email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6805"/>
          <a:stretch/>
        </p:blipFill>
        <p:spPr>
          <a:xfrm>
            <a:off x="8484972" y="5238846"/>
            <a:ext cx="3707029" cy="16191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1143" y="3552222"/>
            <a:ext cx="562326" cy="311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 cstate="email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14969"/>
            <a:ext cx="3455376" cy="2256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9909" y="2182091"/>
            <a:ext cx="7491846" cy="1870363"/>
          </a:xfrm>
          <a:prstGeom prst="rect">
            <a:avLst/>
          </a:prstGeom>
          <a:solidFill>
            <a:srgbClr val="000000">
              <a:shade val="95000"/>
            </a:srgbClr>
          </a:solidFill>
          <a:ln w="57150" cap="sq">
            <a:noFill/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0254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59714-2DE7-4534-A245-398F6BF93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RAMI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E5924-B033-4CAE-952A-396796CC4CF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Growing Staff</a:t>
            </a:r>
          </a:p>
          <a:p>
            <a:pPr lvl="1"/>
            <a:r>
              <a:rPr lang="en-US" dirty="0"/>
              <a:t>Expect to add</a:t>
            </a:r>
          </a:p>
          <a:p>
            <a:pPr lvl="2"/>
            <a:r>
              <a:rPr lang="en-US" dirty="0"/>
              <a:t>Design Engineers</a:t>
            </a:r>
          </a:p>
          <a:p>
            <a:pPr lvl="2"/>
            <a:r>
              <a:rPr lang="en-US" dirty="0"/>
              <a:t>Production staff</a:t>
            </a:r>
          </a:p>
          <a:p>
            <a:pPr lvl="1"/>
            <a:r>
              <a:rPr lang="en-US" dirty="0"/>
              <a:t>Sales staff</a:t>
            </a:r>
          </a:p>
          <a:p>
            <a:pPr lvl="2"/>
            <a:r>
              <a:rPr lang="en-US" dirty="0"/>
              <a:t>Coverage of European market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800F23-F8BB-4E72-9596-721A81A082A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Staff Demographics</a:t>
            </a:r>
          </a:p>
          <a:p>
            <a:pPr lvl="1"/>
            <a:r>
              <a:rPr lang="en-US" dirty="0"/>
              <a:t>100 Employees</a:t>
            </a:r>
          </a:p>
          <a:p>
            <a:pPr lvl="2"/>
            <a:r>
              <a:rPr lang="en-US" dirty="0"/>
              <a:t>Engineering</a:t>
            </a:r>
          </a:p>
          <a:p>
            <a:pPr lvl="3"/>
            <a:r>
              <a:rPr lang="en-US" dirty="0"/>
              <a:t>20 degreed engineers</a:t>
            </a:r>
          </a:p>
          <a:p>
            <a:pPr lvl="3"/>
            <a:r>
              <a:rPr lang="en-US" dirty="0"/>
              <a:t>10 technicians</a:t>
            </a:r>
          </a:p>
          <a:p>
            <a:pPr lvl="2"/>
            <a:r>
              <a:rPr lang="en-US" dirty="0"/>
              <a:t>Production</a:t>
            </a:r>
          </a:p>
          <a:p>
            <a:pPr lvl="3"/>
            <a:r>
              <a:rPr lang="en-US" dirty="0"/>
              <a:t>30 certified assemblers</a:t>
            </a:r>
          </a:p>
          <a:p>
            <a:pPr lvl="3"/>
            <a:r>
              <a:rPr lang="en-US" dirty="0"/>
              <a:t>20 </a:t>
            </a:r>
          </a:p>
          <a:p>
            <a:pPr lvl="2"/>
            <a:r>
              <a:rPr lang="en-US" dirty="0"/>
              <a:t>Administration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2E184-9339-473F-887D-6AA48C710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RAMI Proprietary Information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51327-F740-4346-A81C-D6F103C6C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E436-7460-4F81-9BF1-40AD81B770A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076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907F7-94C3-4D03-BDFB-F8A9CF5C6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RAMI Tools</a:t>
            </a:r>
          </a:p>
        </p:txBody>
      </p:sp>
      <p:sp>
        <p:nvSpPr>
          <p:cNvPr id="30" name="Inhaltsplatzhalter 2">
            <a:extLst>
              <a:ext uri="{FF2B5EF4-FFF2-40B4-BE49-F238E27FC236}">
                <a16:creationId xmlns:a16="http://schemas.microsoft.com/office/drawing/2014/main" id="{43A14C1E-C9C9-460C-82E7-DF26883FEE5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/>
          </a:p>
          <a:p>
            <a:r>
              <a:rPr lang="en-US" dirty="0"/>
              <a:t>Mechanical Engineering</a:t>
            </a:r>
          </a:p>
          <a:p>
            <a:pPr lvl="1"/>
            <a:r>
              <a:rPr lang="en-US" dirty="0"/>
              <a:t>PTC </a:t>
            </a:r>
            <a:r>
              <a:rPr lang="en-US" dirty="0" err="1"/>
              <a:t>Creo</a:t>
            </a:r>
            <a:endParaRPr lang="en-US" dirty="0"/>
          </a:p>
          <a:p>
            <a:pPr lvl="1"/>
            <a:r>
              <a:rPr lang="en-US" dirty="0" err="1"/>
              <a:t>Windchill</a:t>
            </a:r>
            <a:endParaRPr lang="en-US" dirty="0"/>
          </a:p>
          <a:p>
            <a:r>
              <a:rPr lang="en-US" dirty="0"/>
              <a:t>Software Engineering</a:t>
            </a:r>
          </a:p>
          <a:p>
            <a:pPr lvl="1"/>
            <a:r>
              <a:rPr lang="en-US" dirty="0"/>
              <a:t>MS Visual Studio</a:t>
            </a:r>
          </a:p>
          <a:p>
            <a:pPr lvl="1"/>
            <a:r>
              <a:rPr lang="en-US" dirty="0"/>
              <a:t>Code Composer Studio</a:t>
            </a:r>
          </a:p>
          <a:p>
            <a:pPr lvl="1"/>
            <a:r>
              <a:rPr lang="en-US" dirty="0"/>
              <a:t>IBM Rational RT</a:t>
            </a:r>
          </a:p>
          <a:p>
            <a:pPr lvl="1"/>
            <a:r>
              <a:rPr lang="en-US" dirty="0"/>
              <a:t>Vector Cast Hardware Engineering</a:t>
            </a:r>
          </a:p>
          <a:p>
            <a:pPr lvl="1"/>
            <a:r>
              <a:rPr lang="en-US" dirty="0" err="1"/>
              <a:t>OrCAD</a:t>
            </a:r>
            <a:endParaRPr lang="en-US" dirty="0"/>
          </a:p>
          <a:p>
            <a:pPr lvl="1"/>
            <a:r>
              <a:rPr lang="en-US" dirty="0"/>
              <a:t>Xilinx, </a:t>
            </a:r>
            <a:r>
              <a:rPr lang="en-US" dirty="0" err="1"/>
              <a:t>Altera</a:t>
            </a:r>
            <a:r>
              <a:rPr lang="en-US" dirty="0"/>
              <a:t> FPGA Tool-Chains</a:t>
            </a:r>
          </a:p>
          <a:p>
            <a:pPr lvl="1"/>
            <a:r>
              <a:rPr lang="en-US" dirty="0"/>
              <a:t>Model </a:t>
            </a:r>
            <a:r>
              <a:rPr lang="en-US" dirty="0" err="1"/>
              <a:t>Sim</a:t>
            </a:r>
            <a:endParaRPr lang="en-US" dirty="0"/>
          </a:p>
          <a:p>
            <a:pPr lvl="1"/>
            <a:r>
              <a:rPr lang="en-US" dirty="0" err="1"/>
              <a:t>Pspice</a:t>
            </a:r>
            <a:r>
              <a:rPr lang="en-US" dirty="0"/>
              <a:t>, </a:t>
            </a:r>
            <a:r>
              <a:rPr lang="en-US" dirty="0" err="1"/>
              <a:t>LTspice,WinSmith</a:t>
            </a:r>
            <a:r>
              <a:rPr lang="en-US" dirty="0"/>
              <a:t>, </a:t>
            </a:r>
          </a:p>
          <a:p>
            <a:r>
              <a:rPr lang="en-US" dirty="0" err="1"/>
              <a:t>Config</a:t>
            </a:r>
            <a:r>
              <a:rPr lang="en-US" dirty="0"/>
              <a:t> Management</a:t>
            </a:r>
          </a:p>
          <a:p>
            <a:pPr lvl="1"/>
            <a:r>
              <a:rPr lang="en-US" dirty="0"/>
              <a:t>Source Gear Vault</a:t>
            </a:r>
          </a:p>
        </p:txBody>
      </p:sp>
      <p:sp>
        <p:nvSpPr>
          <p:cNvPr id="31" name="Inhaltsplatzhalter 6">
            <a:extLst>
              <a:ext uri="{FF2B5EF4-FFF2-40B4-BE49-F238E27FC236}">
                <a16:creationId xmlns:a16="http://schemas.microsoft.com/office/drawing/2014/main" id="{010A4E6E-CF1D-4B24-9AD5-8A203BF1E5B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/>
          </a:p>
          <a:p>
            <a:r>
              <a:rPr lang="en-US" dirty="0"/>
              <a:t>Issue Tracking</a:t>
            </a:r>
          </a:p>
          <a:p>
            <a:pPr lvl="1"/>
            <a:r>
              <a:rPr lang="en-US" dirty="0" err="1"/>
              <a:t>Bugzilla</a:t>
            </a:r>
            <a:endParaRPr lang="en-US" dirty="0"/>
          </a:p>
          <a:p>
            <a:r>
              <a:rPr lang="en-US" dirty="0"/>
              <a:t>Simulation / System Engineering</a:t>
            </a:r>
          </a:p>
          <a:p>
            <a:pPr lvl="1"/>
            <a:r>
              <a:rPr lang="en-US" dirty="0" err="1"/>
              <a:t>Matlab</a:t>
            </a:r>
            <a:r>
              <a:rPr lang="en-US" dirty="0"/>
              <a:t> / </a:t>
            </a:r>
            <a:r>
              <a:rPr lang="en-US" dirty="0" err="1"/>
              <a:t>Simulink</a:t>
            </a:r>
            <a:endParaRPr lang="en-US" dirty="0"/>
          </a:p>
          <a:p>
            <a:pPr lvl="1"/>
            <a:r>
              <a:rPr lang="en-US" dirty="0" err="1"/>
              <a:t>Polarion</a:t>
            </a:r>
            <a:endParaRPr lang="en-US" dirty="0"/>
          </a:p>
          <a:p>
            <a:r>
              <a:rPr lang="en-US" dirty="0"/>
              <a:t>Document Management / Archive</a:t>
            </a:r>
          </a:p>
          <a:p>
            <a:r>
              <a:rPr lang="en-US" dirty="0"/>
              <a:t>Part Lists, Industrialization</a:t>
            </a:r>
          </a:p>
          <a:p>
            <a:pPr lvl="1"/>
            <a:r>
              <a:rPr lang="en-US" dirty="0"/>
              <a:t>IFAX (ERP)</a:t>
            </a:r>
          </a:p>
          <a:p>
            <a:r>
              <a:rPr lang="en-US" dirty="0"/>
              <a:t>Project Planning</a:t>
            </a:r>
          </a:p>
          <a:p>
            <a:pPr lvl="1"/>
            <a:r>
              <a:rPr lang="en-US" dirty="0"/>
              <a:t>MS Project</a:t>
            </a:r>
          </a:p>
          <a:p>
            <a:r>
              <a:rPr lang="en-US" dirty="0"/>
              <a:t>Test Automation</a:t>
            </a:r>
          </a:p>
          <a:p>
            <a:pPr lvl="1"/>
            <a:r>
              <a:rPr lang="en-US" dirty="0" err="1"/>
              <a:t>LabView</a:t>
            </a:r>
            <a:endParaRPr lang="en-US" dirty="0"/>
          </a:p>
          <a:p>
            <a:r>
              <a:rPr lang="en-US" dirty="0"/>
              <a:t>Obsolescence Mgmt</a:t>
            </a:r>
          </a:p>
          <a:p>
            <a:pPr lvl="1"/>
            <a:r>
              <a:rPr lang="en-US" dirty="0"/>
              <a:t>Silicon Expert BOM Manager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16819-F4C0-45DF-A670-9B644D5ED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RAMI Proprietary Information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C51F9-AE01-4057-95E3-84F18070F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E436-7460-4F81-9BF1-40AD81B770A8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2" name="Picture 1">
            <a:extLst>
              <a:ext uri="{FF2B5EF4-FFF2-40B4-BE49-F238E27FC236}">
                <a16:creationId xmlns:a16="http://schemas.microsoft.com/office/drawing/2014/main" id="{DE385282-2F73-42DE-A4C5-889FD429C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7696" y="5011984"/>
            <a:ext cx="4476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0">
            <a:extLst>
              <a:ext uri="{FF2B5EF4-FFF2-40B4-BE49-F238E27FC236}">
                <a16:creationId xmlns:a16="http://schemas.microsoft.com/office/drawing/2014/main" id="{4699F148-D971-4788-A2FB-A2AE3B04A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86950" y="4221089"/>
            <a:ext cx="4953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1">
            <a:extLst>
              <a:ext uri="{FF2B5EF4-FFF2-40B4-BE49-F238E27FC236}">
                <a16:creationId xmlns:a16="http://schemas.microsoft.com/office/drawing/2014/main" id="{93DE92FB-7619-4496-B5F5-23302A69E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91650" y="1401833"/>
            <a:ext cx="9906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2">
            <a:extLst>
              <a:ext uri="{FF2B5EF4-FFF2-40B4-BE49-F238E27FC236}">
                <a16:creationId xmlns:a16="http://schemas.microsoft.com/office/drawing/2014/main" id="{6DA133D2-E215-46E9-8C1E-9CAAFE040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5841" y="2760553"/>
            <a:ext cx="855738" cy="349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3">
            <a:extLst>
              <a:ext uri="{FF2B5EF4-FFF2-40B4-BE49-F238E27FC236}">
                <a16:creationId xmlns:a16="http://schemas.microsoft.com/office/drawing/2014/main" id="{F6692CD7-283B-4C83-AFE7-354994635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82250" y="2730297"/>
            <a:ext cx="479837" cy="555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14">
            <a:extLst>
              <a:ext uri="{FF2B5EF4-FFF2-40B4-BE49-F238E27FC236}">
                <a16:creationId xmlns:a16="http://schemas.microsoft.com/office/drawing/2014/main" id="{DC651542-C98F-4D04-B017-916ECDEFF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01150" y="2138363"/>
            <a:ext cx="11811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15">
            <a:extLst>
              <a:ext uri="{FF2B5EF4-FFF2-40B4-BE49-F238E27FC236}">
                <a16:creationId xmlns:a16="http://schemas.microsoft.com/office/drawing/2014/main" id="{B316AD1D-558F-4BA8-92B7-4B5EE25D9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2778" y="5011983"/>
            <a:ext cx="1129473" cy="24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6">
            <a:extLst>
              <a:ext uri="{FF2B5EF4-FFF2-40B4-BE49-F238E27FC236}">
                <a16:creationId xmlns:a16="http://schemas.microsoft.com/office/drawing/2014/main" id="{69D54A09-7453-4325-9F70-A14651BD8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7696" y="3537012"/>
            <a:ext cx="992305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17">
            <a:extLst>
              <a:ext uri="{FF2B5EF4-FFF2-40B4-BE49-F238E27FC236}">
                <a16:creationId xmlns:a16="http://schemas.microsoft.com/office/drawing/2014/main" id="{8A999E99-F999-4482-B5EA-46786138F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0576" y="4803837"/>
            <a:ext cx="775345" cy="208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18">
            <a:extLst>
              <a:ext uri="{FF2B5EF4-FFF2-40B4-BE49-F238E27FC236}">
                <a16:creationId xmlns:a16="http://schemas.microsoft.com/office/drawing/2014/main" id="{9F2DAC92-D778-471C-8BB0-94CDF8179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5840" y="2182924"/>
            <a:ext cx="864096" cy="577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19">
            <a:extLst>
              <a:ext uri="{FF2B5EF4-FFF2-40B4-BE49-F238E27FC236}">
                <a16:creationId xmlns:a16="http://schemas.microsoft.com/office/drawing/2014/main" id="{BDEE05BD-3E59-4B91-931C-7FCFA2AC7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5842" y="1442003"/>
            <a:ext cx="880471" cy="44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21">
            <a:extLst>
              <a:ext uri="{FF2B5EF4-FFF2-40B4-BE49-F238E27FC236}">
                <a16:creationId xmlns:a16="http://schemas.microsoft.com/office/drawing/2014/main" id="{5301748C-052D-45BF-A886-C8992FC86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5842" y="1887607"/>
            <a:ext cx="1018179" cy="295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22">
            <a:extLst>
              <a:ext uri="{FF2B5EF4-FFF2-40B4-BE49-F238E27FC236}">
                <a16:creationId xmlns:a16="http://schemas.microsoft.com/office/drawing/2014/main" id="{C5CEA535-3300-4AC8-B70D-0CEEC6172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0498" y="4221089"/>
            <a:ext cx="1013524" cy="29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23">
            <a:extLst>
              <a:ext uri="{FF2B5EF4-FFF2-40B4-BE49-F238E27FC236}">
                <a16:creationId xmlns:a16="http://schemas.microsoft.com/office/drawing/2014/main" id="{6A9CA070-83AB-4CB1-9BAB-5F2FEAEDC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5841" y="3927538"/>
            <a:ext cx="721114" cy="29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26">
            <a:extLst>
              <a:ext uri="{FF2B5EF4-FFF2-40B4-BE49-F238E27FC236}">
                <a16:creationId xmlns:a16="http://schemas.microsoft.com/office/drawing/2014/main" id="{CF3A4AE7-0F58-42EE-803B-C9DE2D7B6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0498" y="5383459"/>
            <a:ext cx="890444" cy="47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27">
            <a:extLst>
              <a:ext uri="{FF2B5EF4-FFF2-40B4-BE49-F238E27FC236}">
                <a16:creationId xmlns:a16="http://schemas.microsoft.com/office/drawing/2014/main" id="{9C7EE056-56A0-4129-9F92-A4B23FF9B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3763" y="3790740"/>
            <a:ext cx="441674" cy="430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28">
            <a:extLst>
              <a:ext uri="{FF2B5EF4-FFF2-40B4-BE49-F238E27FC236}">
                <a16:creationId xmlns:a16="http://schemas.microsoft.com/office/drawing/2014/main" id="{6C246637-1FA7-4A54-8D60-36833B4C9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8184" y="3109914"/>
            <a:ext cx="357187" cy="351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4078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Technologies &amp; Expertise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  <a:p>
            <a:r>
              <a:rPr lang="en-US" dirty="0"/>
              <a:t>Embedded </a:t>
            </a:r>
            <a:r>
              <a:rPr lang="en-US" dirty="0" err="1"/>
              <a:t>Realtime</a:t>
            </a:r>
            <a:r>
              <a:rPr lang="en-US" dirty="0"/>
              <a:t> Software DO-178 (up to DAL B)</a:t>
            </a:r>
          </a:p>
          <a:p>
            <a:pPr lvl="1"/>
            <a:r>
              <a:rPr lang="en-US" dirty="0"/>
              <a:t>µP: TI OMAP, ARM9, PIC, Fujitsu MB90F54, HCS08, 8-32 bit</a:t>
            </a:r>
          </a:p>
          <a:p>
            <a:pPr lvl="1"/>
            <a:r>
              <a:rPr lang="en-US" dirty="0"/>
              <a:t>DSP 16/32 bit, TI 5xxx, 6xxx, OMAP</a:t>
            </a:r>
          </a:p>
          <a:p>
            <a:pPr lvl="1"/>
            <a:r>
              <a:rPr lang="en-US" dirty="0"/>
              <a:t>Language C</a:t>
            </a:r>
          </a:p>
          <a:p>
            <a:endParaRPr lang="en-US" dirty="0"/>
          </a:p>
          <a:p>
            <a:r>
              <a:rPr lang="de-DE" dirty="0"/>
              <a:t>Digital Signal Processing</a:t>
            </a:r>
          </a:p>
          <a:p>
            <a:pPr lvl="1"/>
            <a:r>
              <a:rPr lang="en-US" dirty="0"/>
              <a:t>Algorithms: Mixing, Scaling, AGC, NR, 3D Audio and more</a:t>
            </a:r>
          </a:p>
          <a:p>
            <a:pPr lvl="1"/>
            <a:endParaRPr lang="en-US" dirty="0"/>
          </a:p>
          <a:p>
            <a:r>
              <a:rPr lang="en-US" dirty="0"/>
              <a:t>Configuration Software</a:t>
            </a:r>
          </a:p>
          <a:p>
            <a:pPr lvl="1"/>
            <a:r>
              <a:rPr lang="en-US" dirty="0"/>
              <a:t>Windows, C++, C#, Delphi</a:t>
            </a:r>
          </a:p>
          <a:p>
            <a:endParaRPr lang="en-US" dirty="0"/>
          </a:p>
          <a:p>
            <a:r>
              <a:rPr lang="en-US" dirty="0"/>
              <a:t>Test Automation</a:t>
            </a:r>
          </a:p>
          <a:p>
            <a:pPr lvl="1"/>
            <a:r>
              <a:rPr lang="en-US" dirty="0"/>
              <a:t>Windows, C++, C#, </a:t>
            </a:r>
            <a:r>
              <a:rPr lang="en-US" dirty="0" err="1"/>
              <a:t>Labview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446FE-3BB7-4DBD-B969-AD39562C0D62}" type="datetime1">
              <a:rPr lang="en-US" smtClean="0"/>
              <a:t>5/24/2019</a:t>
            </a:fld>
            <a:endParaRPr lang="en-GB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RAMI Background Information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2CA9D-52D6-4A70-A11B-933FBED5364C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FB053C-6806-4BE0-ABC5-3061F3F06787}"/>
              </a:ext>
            </a:extLst>
          </p:cNvPr>
          <p:cNvSpPr/>
          <p:nvPr/>
        </p:nvSpPr>
        <p:spPr>
          <a:xfrm rot="813102">
            <a:off x="6815729" y="889167"/>
            <a:ext cx="29754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EXAMPLE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521F1-DA29-454A-862F-7AF060B57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&amp; Development Process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875716-758A-4D2E-832A-5A3FCBA64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RAMI Proprietary Information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F6394F-D583-49A0-85DB-C08162D95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E436-7460-4F81-9BF1-40AD81B770A8}" type="slidenum">
              <a:rPr lang="en-US" smtClean="0"/>
              <a:t>13</a:t>
            </a:fld>
            <a:endParaRPr lang="en-US"/>
          </a:p>
        </p:txBody>
      </p:sp>
      <p:sp>
        <p:nvSpPr>
          <p:cNvPr id="7" name="Pfeil nach rechts 7">
            <a:extLst>
              <a:ext uri="{FF2B5EF4-FFF2-40B4-BE49-F238E27FC236}">
                <a16:creationId xmlns:a16="http://schemas.microsoft.com/office/drawing/2014/main" id="{FFB9CAF5-9108-4F3A-9597-83DE20E05EC6}"/>
              </a:ext>
            </a:extLst>
          </p:cNvPr>
          <p:cNvSpPr/>
          <p:nvPr/>
        </p:nvSpPr>
        <p:spPr>
          <a:xfrm>
            <a:off x="2495600" y="2121371"/>
            <a:ext cx="6912768" cy="936104"/>
          </a:xfrm>
          <a:prstGeom prst="rightArrow">
            <a:avLst>
              <a:gd name="adj1" fmla="val 50000"/>
              <a:gd name="adj2" fmla="val 7116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A-, B-, C-Model</a:t>
            </a:r>
          </a:p>
        </p:txBody>
      </p:sp>
      <p:sp>
        <p:nvSpPr>
          <p:cNvPr id="8" name="Flussdiagramm: Zusammenführen 9">
            <a:extLst>
              <a:ext uri="{FF2B5EF4-FFF2-40B4-BE49-F238E27FC236}">
                <a16:creationId xmlns:a16="http://schemas.microsoft.com/office/drawing/2014/main" id="{7B60C040-097E-4FBE-934D-005FF1FDBC3E}"/>
              </a:ext>
            </a:extLst>
          </p:cNvPr>
          <p:cNvSpPr/>
          <p:nvPr/>
        </p:nvSpPr>
        <p:spPr>
          <a:xfrm>
            <a:off x="2711624" y="2049363"/>
            <a:ext cx="180020" cy="216024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lussdiagramm: Zusammenführen 10">
            <a:extLst>
              <a:ext uri="{FF2B5EF4-FFF2-40B4-BE49-F238E27FC236}">
                <a16:creationId xmlns:a16="http://schemas.microsoft.com/office/drawing/2014/main" id="{908B2404-E9F6-4B7B-B0CB-07D74D38041A}"/>
              </a:ext>
            </a:extLst>
          </p:cNvPr>
          <p:cNvSpPr/>
          <p:nvPr/>
        </p:nvSpPr>
        <p:spPr>
          <a:xfrm>
            <a:off x="3791744" y="2049363"/>
            <a:ext cx="180020" cy="216024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lussdiagramm: Zusammenführen 11">
            <a:extLst>
              <a:ext uri="{FF2B5EF4-FFF2-40B4-BE49-F238E27FC236}">
                <a16:creationId xmlns:a16="http://schemas.microsoft.com/office/drawing/2014/main" id="{20B499A2-A4F3-45A7-B9B6-8C8DA52E2F49}"/>
              </a:ext>
            </a:extLst>
          </p:cNvPr>
          <p:cNvSpPr/>
          <p:nvPr/>
        </p:nvSpPr>
        <p:spPr>
          <a:xfrm>
            <a:off x="4583832" y="2049363"/>
            <a:ext cx="180020" cy="216024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lussdiagramm: Zusammenführen 12">
            <a:extLst>
              <a:ext uri="{FF2B5EF4-FFF2-40B4-BE49-F238E27FC236}">
                <a16:creationId xmlns:a16="http://schemas.microsoft.com/office/drawing/2014/main" id="{F2D4CA9A-08BE-4838-A47E-AA85A2ABCF98}"/>
              </a:ext>
            </a:extLst>
          </p:cNvPr>
          <p:cNvSpPr/>
          <p:nvPr/>
        </p:nvSpPr>
        <p:spPr>
          <a:xfrm>
            <a:off x="5627948" y="2049363"/>
            <a:ext cx="180020" cy="216024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lussdiagramm: Zusammenführen 13">
            <a:extLst>
              <a:ext uri="{FF2B5EF4-FFF2-40B4-BE49-F238E27FC236}">
                <a16:creationId xmlns:a16="http://schemas.microsoft.com/office/drawing/2014/main" id="{D97F6B3C-1CB4-4B24-99C5-80BF00729244}"/>
              </a:ext>
            </a:extLst>
          </p:cNvPr>
          <p:cNvSpPr/>
          <p:nvPr/>
        </p:nvSpPr>
        <p:spPr>
          <a:xfrm>
            <a:off x="7248128" y="2049363"/>
            <a:ext cx="180020" cy="216024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4">
            <a:extLst>
              <a:ext uri="{FF2B5EF4-FFF2-40B4-BE49-F238E27FC236}">
                <a16:creationId xmlns:a16="http://schemas.microsoft.com/office/drawing/2014/main" id="{B23E387C-45D1-4CC4-AFB4-E06464B82586}"/>
              </a:ext>
            </a:extLst>
          </p:cNvPr>
          <p:cNvSpPr txBox="1"/>
          <p:nvPr/>
        </p:nvSpPr>
        <p:spPr>
          <a:xfrm>
            <a:off x="1739516" y="2409403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Need</a:t>
            </a:r>
          </a:p>
        </p:txBody>
      </p:sp>
      <p:sp>
        <p:nvSpPr>
          <p:cNvPr id="14" name="Textfeld 15">
            <a:extLst>
              <a:ext uri="{FF2B5EF4-FFF2-40B4-BE49-F238E27FC236}">
                <a16:creationId xmlns:a16="http://schemas.microsoft.com/office/drawing/2014/main" id="{86CC1BA8-0AAD-4231-AE50-B3A490328F16}"/>
              </a:ext>
            </a:extLst>
          </p:cNvPr>
          <p:cNvSpPr txBox="1"/>
          <p:nvPr/>
        </p:nvSpPr>
        <p:spPr>
          <a:xfrm>
            <a:off x="2531604" y="1689323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PR</a:t>
            </a:r>
          </a:p>
        </p:txBody>
      </p:sp>
      <p:sp>
        <p:nvSpPr>
          <p:cNvPr id="15" name="Textfeld 16">
            <a:extLst>
              <a:ext uri="{FF2B5EF4-FFF2-40B4-BE49-F238E27FC236}">
                <a16:creationId xmlns:a16="http://schemas.microsoft.com/office/drawing/2014/main" id="{FE553C8E-B24B-4211-92FF-0D956BC3444C}"/>
              </a:ext>
            </a:extLst>
          </p:cNvPr>
          <p:cNvSpPr txBox="1"/>
          <p:nvPr/>
        </p:nvSpPr>
        <p:spPr>
          <a:xfrm>
            <a:off x="4331805" y="1653319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B-</a:t>
            </a:r>
            <a:r>
              <a:rPr lang="de-DE" dirty="0" err="1"/>
              <a:t>Mod</a:t>
            </a:r>
            <a:endParaRPr lang="de-DE" dirty="0"/>
          </a:p>
        </p:txBody>
      </p:sp>
      <p:sp>
        <p:nvSpPr>
          <p:cNvPr id="16" name="Textfeld 17">
            <a:extLst>
              <a:ext uri="{FF2B5EF4-FFF2-40B4-BE49-F238E27FC236}">
                <a16:creationId xmlns:a16="http://schemas.microsoft.com/office/drawing/2014/main" id="{0751D768-3C04-48E8-9B82-02D3CB172013}"/>
              </a:ext>
            </a:extLst>
          </p:cNvPr>
          <p:cNvSpPr txBox="1"/>
          <p:nvPr/>
        </p:nvSpPr>
        <p:spPr>
          <a:xfrm>
            <a:off x="3539716" y="1653319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PDR</a:t>
            </a:r>
          </a:p>
        </p:txBody>
      </p:sp>
      <p:sp>
        <p:nvSpPr>
          <p:cNvPr id="17" name="Textfeld 18">
            <a:extLst>
              <a:ext uri="{FF2B5EF4-FFF2-40B4-BE49-F238E27FC236}">
                <a16:creationId xmlns:a16="http://schemas.microsoft.com/office/drawing/2014/main" id="{7CE7AAA5-D640-4B32-ABF7-66520CFF395D}"/>
              </a:ext>
            </a:extLst>
          </p:cNvPr>
          <p:cNvSpPr txBox="1"/>
          <p:nvPr/>
        </p:nvSpPr>
        <p:spPr>
          <a:xfrm>
            <a:off x="5339917" y="1653319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CDR</a:t>
            </a:r>
          </a:p>
        </p:txBody>
      </p:sp>
      <p:sp>
        <p:nvSpPr>
          <p:cNvPr id="18" name="Flussdiagramm: Zusammenführen 19">
            <a:extLst>
              <a:ext uri="{FF2B5EF4-FFF2-40B4-BE49-F238E27FC236}">
                <a16:creationId xmlns:a16="http://schemas.microsoft.com/office/drawing/2014/main" id="{3E33EEBA-385E-474E-9ABC-02BC4E322FA5}"/>
              </a:ext>
            </a:extLst>
          </p:cNvPr>
          <p:cNvSpPr/>
          <p:nvPr/>
        </p:nvSpPr>
        <p:spPr>
          <a:xfrm>
            <a:off x="6420036" y="2049363"/>
            <a:ext cx="180020" cy="216024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20">
            <a:extLst>
              <a:ext uri="{FF2B5EF4-FFF2-40B4-BE49-F238E27FC236}">
                <a16:creationId xmlns:a16="http://schemas.microsoft.com/office/drawing/2014/main" id="{BB35E9C4-3F40-43E2-A0C5-A0D828D3AEBB}"/>
              </a:ext>
            </a:extLst>
          </p:cNvPr>
          <p:cNvSpPr txBox="1"/>
          <p:nvPr/>
        </p:nvSpPr>
        <p:spPr>
          <a:xfrm>
            <a:off x="6240016" y="1653319"/>
            <a:ext cx="468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FAI</a:t>
            </a:r>
          </a:p>
        </p:txBody>
      </p:sp>
      <p:sp>
        <p:nvSpPr>
          <p:cNvPr id="20" name="Textfeld 21">
            <a:extLst>
              <a:ext uri="{FF2B5EF4-FFF2-40B4-BE49-F238E27FC236}">
                <a16:creationId xmlns:a16="http://schemas.microsoft.com/office/drawing/2014/main" id="{EB5F50F2-E189-42DA-92E8-9D56F13464A4}"/>
              </a:ext>
            </a:extLst>
          </p:cNvPr>
          <p:cNvSpPr txBox="1"/>
          <p:nvPr/>
        </p:nvSpPr>
        <p:spPr>
          <a:xfrm>
            <a:off x="7068108" y="1653319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QR</a:t>
            </a:r>
          </a:p>
        </p:txBody>
      </p:sp>
      <p:sp>
        <p:nvSpPr>
          <p:cNvPr id="21" name="Flussdiagramm: Zusammenführen 22">
            <a:extLst>
              <a:ext uri="{FF2B5EF4-FFF2-40B4-BE49-F238E27FC236}">
                <a16:creationId xmlns:a16="http://schemas.microsoft.com/office/drawing/2014/main" id="{6836ACDB-590B-4CEA-83FA-7F994D3207DB}"/>
              </a:ext>
            </a:extLst>
          </p:cNvPr>
          <p:cNvSpPr/>
          <p:nvPr/>
        </p:nvSpPr>
        <p:spPr>
          <a:xfrm>
            <a:off x="7968208" y="2049363"/>
            <a:ext cx="180020" cy="216024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3">
            <a:extLst>
              <a:ext uri="{FF2B5EF4-FFF2-40B4-BE49-F238E27FC236}">
                <a16:creationId xmlns:a16="http://schemas.microsoft.com/office/drawing/2014/main" id="{6CDAD84D-60B3-424E-BADB-505C95C483C0}"/>
              </a:ext>
            </a:extLst>
          </p:cNvPr>
          <p:cNvSpPr txBox="1"/>
          <p:nvPr/>
        </p:nvSpPr>
        <p:spPr>
          <a:xfrm>
            <a:off x="7752184" y="1653319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SOP</a:t>
            </a:r>
          </a:p>
        </p:txBody>
      </p:sp>
      <p:sp>
        <p:nvSpPr>
          <p:cNvPr id="23" name="Textfeld 24">
            <a:extLst>
              <a:ext uri="{FF2B5EF4-FFF2-40B4-BE49-F238E27FC236}">
                <a16:creationId xmlns:a16="http://schemas.microsoft.com/office/drawing/2014/main" id="{A9915181-7B78-46D0-865C-812E20BF48EB}"/>
              </a:ext>
            </a:extLst>
          </p:cNvPr>
          <p:cNvSpPr txBox="1"/>
          <p:nvPr/>
        </p:nvSpPr>
        <p:spPr>
          <a:xfrm>
            <a:off x="9408368" y="2445407"/>
            <a:ext cx="919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Product</a:t>
            </a:r>
            <a:endParaRPr lang="de-DE" dirty="0"/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A9FE3450-4F33-4068-B407-3BB33A67A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9736" y="2913460"/>
            <a:ext cx="4144702" cy="291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hteck 27">
            <a:extLst>
              <a:ext uri="{FF2B5EF4-FFF2-40B4-BE49-F238E27FC236}">
                <a16:creationId xmlns:a16="http://schemas.microsoft.com/office/drawing/2014/main" id="{66A33EFB-71AC-4BB6-AB11-CF98FBCEF0B4}"/>
              </a:ext>
            </a:extLst>
          </p:cNvPr>
          <p:cNvSpPr/>
          <p:nvPr/>
        </p:nvSpPr>
        <p:spPr>
          <a:xfrm>
            <a:off x="4224364" y="1257275"/>
            <a:ext cx="2651688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 algn="ctr"/>
            <a:r>
              <a:rPr lang="de-DE" dirty="0"/>
              <a:t>DO-178   DO-254   DO-160</a:t>
            </a:r>
          </a:p>
        </p:txBody>
      </p:sp>
      <p:sp>
        <p:nvSpPr>
          <p:cNvPr id="26" name="Textfeld 29">
            <a:extLst>
              <a:ext uri="{FF2B5EF4-FFF2-40B4-BE49-F238E27FC236}">
                <a16:creationId xmlns:a16="http://schemas.microsoft.com/office/drawing/2014/main" id="{FE5D3F64-6BA2-4DEF-864F-FB66E41495BF}"/>
              </a:ext>
            </a:extLst>
          </p:cNvPr>
          <p:cNvSpPr txBox="1"/>
          <p:nvPr/>
        </p:nvSpPr>
        <p:spPr>
          <a:xfrm>
            <a:off x="7788188" y="2985467"/>
            <a:ext cx="334837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ATR, ATP, QTR, QTP, </a:t>
            </a:r>
          </a:p>
          <a:p>
            <a:r>
              <a:rPr lang="de-DE" sz="1200" dirty="0"/>
              <a:t>DDP</a:t>
            </a:r>
          </a:p>
          <a:p>
            <a:endParaRPr lang="de-DE" sz="1200" dirty="0"/>
          </a:p>
          <a:p>
            <a:endParaRPr lang="de-DE" sz="1200" dirty="0"/>
          </a:p>
          <a:p>
            <a:r>
              <a:rPr lang="de-DE" sz="1200" dirty="0"/>
              <a:t>SWAS, HAS</a:t>
            </a:r>
          </a:p>
          <a:p>
            <a:endParaRPr lang="de-DE" sz="1200" dirty="0"/>
          </a:p>
          <a:p>
            <a:endParaRPr lang="de-DE" sz="1200" dirty="0"/>
          </a:p>
          <a:p>
            <a:r>
              <a:rPr lang="de-DE" sz="1200" dirty="0"/>
              <a:t>TP, TR, SWCI, HWCI, MCI</a:t>
            </a:r>
          </a:p>
          <a:p>
            <a:endParaRPr lang="de-DE" sz="1200" dirty="0"/>
          </a:p>
          <a:p>
            <a:endParaRPr lang="de-DE" sz="1200" dirty="0"/>
          </a:p>
          <a:p>
            <a:r>
              <a:rPr lang="de-DE" sz="1200" dirty="0"/>
              <a:t>SWVD, HWVD</a:t>
            </a:r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</p:txBody>
      </p:sp>
      <p:sp>
        <p:nvSpPr>
          <p:cNvPr id="27" name="Textfeld 31">
            <a:extLst>
              <a:ext uri="{FF2B5EF4-FFF2-40B4-BE49-F238E27FC236}">
                <a16:creationId xmlns:a16="http://schemas.microsoft.com/office/drawing/2014/main" id="{7B585418-A5C2-414D-A431-4DE1288BE8C6}"/>
              </a:ext>
            </a:extLst>
          </p:cNvPr>
          <p:cNvSpPr txBox="1"/>
          <p:nvPr/>
        </p:nvSpPr>
        <p:spPr>
          <a:xfrm>
            <a:off x="1811524" y="3021471"/>
            <a:ext cx="33483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MRS</a:t>
            </a:r>
          </a:p>
          <a:p>
            <a:endParaRPr lang="de-DE" sz="1200" dirty="0"/>
          </a:p>
          <a:p>
            <a:endParaRPr lang="de-DE" sz="1200" dirty="0"/>
          </a:p>
          <a:p>
            <a:r>
              <a:rPr lang="de-DE" sz="1200" dirty="0"/>
              <a:t>SYRD, PHAC, PSAC, ICD</a:t>
            </a:r>
          </a:p>
          <a:p>
            <a:endParaRPr lang="de-DE" sz="1200" dirty="0"/>
          </a:p>
          <a:p>
            <a:endParaRPr lang="de-DE" sz="1200" dirty="0"/>
          </a:p>
          <a:p>
            <a:r>
              <a:rPr lang="de-DE" sz="1200" dirty="0"/>
              <a:t>HRS, SRS</a:t>
            </a:r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r>
              <a:rPr lang="de-DE" sz="1200" dirty="0"/>
              <a:t>HDD, SDD</a:t>
            </a:r>
          </a:p>
          <a:p>
            <a:endParaRPr lang="de-DE" sz="1200" dirty="0"/>
          </a:p>
          <a:p>
            <a:endParaRPr lang="de-DE" sz="1200" dirty="0"/>
          </a:p>
          <a:p>
            <a:r>
              <a:rPr lang="de-DE" sz="1200" dirty="0"/>
              <a:t>MDD, EDD</a:t>
            </a:r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</p:txBody>
      </p:sp>
      <p:sp>
        <p:nvSpPr>
          <p:cNvPr id="28" name="Rechteck 32">
            <a:extLst>
              <a:ext uri="{FF2B5EF4-FFF2-40B4-BE49-F238E27FC236}">
                <a16:creationId xmlns:a16="http://schemas.microsoft.com/office/drawing/2014/main" id="{D51A9EA6-5004-464D-842D-37F3917A34AE}"/>
              </a:ext>
            </a:extLst>
          </p:cNvPr>
          <p:cNvSpPr/>
          <p:nvPr/>
        </p:nvSpPr>
        <p:spPr>
          <a:xfrm>
            <a:off x="2963652" y="5829783"/>
            <a:ext cx="1476164" cy="5400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/>
              <a:t>Proj.M</a:t>
            </a:r>
            <a:endParaRPr lang="de-DE" dirty="0"/>
          </a:p>
        </p:txBody>
      </p:sp>
      <p:sp>
        <p:nvSpPr>
          <p:cNvPr id="29" name="Rechteck 33">
            <a:extLst>
              <a:ext uri="{FF2B5EF4-FFF2-40B4-BE49-F238E27FC236}">
                <a16:creationId xmlns:a16="http://schemas.microsoft.com/office/drawing/2014/main" id="{8A9434B3-ADC4-46D7-BC73-162BA8D0BAF1}"/>
              </a:ext>
            </a:extLst>
          </p:cNvPr>
          <p:cNvSpPr/>
          <p:nvPr/>
        </p:nvSpPr>
        <p:spPr>
          <a:xfrm>
            <a:off x="4439816" y="5829783"/>
            <a:ext cx="1548172" cy="5400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/>
              <a:t>Config.M</a:t>
            </a:r>
            <a:endParaRPr lang="de-DE" dirty="0"/>
          </a:p>
        </p:txBody>
      </p:sp>
      <p:sp>
        <p:nvSpPr>
          <p:cNvPr id="30" name="Rechteck 34">
            <a:extLst>
              <a:ext uri="{FF2B5EF4-FFF2-40B4-BE49-F238E27FC236}">
                <a16:creationId xmlns:a16="http://schemas.microsoft.com/office/drawing/2014/main" id="{4768F3D4-3D05-47ED-A283-0D8035A72429}"/>
              </a:ext>
            </a:extLst>
          </p:cNvPr>
          <p:cNvSpPr/>
          <p:nvPr/>
        </p:nvSpPr>
        <p:spPr>
          <a:xfrm>
            <a:off x="5987988" y="5829783"/>
            <a:ext cx="1548172" cy="5400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/>
              <a:t>Change.M</a:t>
            </a:r>
            <a:endParaRPr lang="de-DE" dirty="0"/>
          </a:p>
        </p:txBody>
      </p:sp>
      <p:sp>
        <p:nvSpPr>
          <p:cNvPr id="31" name="Rechteck 35">
            <a:extLst>
              <a:ext uri="{FF2B5EF4-FFF2-40B4-BE49-F238E27FC236}">
                <a16:creationId xmlns:a16="http://schemas.microsoft.com/office/drawing/2014/main" id="{40853B1D-482F-41D1-82B0-B4BAAEB0B3CD}"/>
              </a:ext>
            </a:extLst>
          </p:cNvPr>
          <p:cNvSpPr/>
          <p:nvPr/>
        </p:nvSpPr>
        <p:spPr>
          <a:xfrm>
            <a:off x="7536160" y="5829783"/>
            <a:ext cx="1548172" cy="5400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/>
              <a:t>Dev.Stds</a:t>
            </a:r>
            <a:endParaRPr lang="de-DE" dirty="0"/>
          </a:p>
        </p:txBody>
      </p:sp>
      <p:sp>
        <p:nvSpPr>
          <p:cNvPr id="32" name="Textfeld 36">
            <a:extLst>
              <a:ext uri="{FF2B5EF4-FFF2-40B4-BE49-F238E27FC236}">
                <a16:creationId xmlns:a16="http://schemas.microsoft.com/office/drawing/2014/main" id="{5E95D073-FD7F-4028-9A6A-9A0EF627B856}"/>
              </a:ext>
            </a:extLst>
          </p:cNvPr>
          <p:cNvSpPr txBox="1"/>
          <p:nvPr/>
        </p:nvSpPr>
        <p:spPr>
          <a:xfrm>
            <a:off x="1785990" y="5829784"/>
            <a:ext cx="10004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Support </a:t>
            </a:r>
          </a:p>
          <a:p>
            <a:r>
              <a:rPr lang="de-DE" sz="1600" dirty="0" err="1"/>
              <a:t>Processes</a:t>
            </a:r>
            <a:endParaRPr lang="de-DE" sz="16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44D7855-59D6-40A2-833E-89F79166F445}"/>
              </a:ext>
            </a:extLst>
          </p:cNvPr>
          <p:cNvSpPr/>
          <p:nvPr/>
        </p:nvSpPr>
        <p:spPr>
          <a:xfrm rot="813102">
            <a:off x="6775044" y="446504"/>
            <a:ext cx="29754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352570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5366" y="4320274"/>
            <a:ext cx="3608415" cy="18055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022" y="2078220"/>
            <a:ext cx="2800286" cy="18636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7308" y="2078220"/>
            <a:ext cx="2727422" cy="18636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4730" y="2078220"/>
            <a:ext cx="2394433" cy="18636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163" y="2078220"/>
            <a:ext cx="3531951" cy="18636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5386" y="4320274"/>
            <a:ext cx="3346814" cy="18055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95805" y="1429077"/>
            <a:ext cx="4000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Military Land, Sea, and Air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70315" y="6171007"/>
            <a:ext cx="1378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Aviation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47808" y="6171007"/>
            <a:ext cx="1942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Heavy Truck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RAMI Proprietary Information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E436-7460-4F81-9BF1-40AD81B770A8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295BF9-06C3-4752-A708-2398049F5B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7308" y="2078220"/>
            <a:ext cx="2727421" cy="186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6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Customers	</a:t>
            </a:r>
          </a:p>
        </p:txBody>
      </p:sp>
      <p:pic>
        <p:nvPicPr>
          <p:cNvPr id="4" name="Picture 3" descr="Army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055" y="2847996"/>
            <a:ext cx="525037" cy="694665"/>
          </a:xfrm>
          <a:prstGeom prst="rect">
            <a:avLst/>
          </a:prstGeom>
        </p:spPr>
      </p:pic>
      <p:pic>
        <p:nvPicPr>
          <p:cNvPr id="5" name="Picture 4" descr="logo_thales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9837" y="2227450"/>
            <a:ext cx="1058947" cy="239958"/>
          </a:xfrm>
          <a:prstGeom prst="rect">
            <a:avLst/>
          </a:prstGeom>
        </p:spPr>
      </p:pic>
      <p:pic>
        <p:nvPicPr>
          <p:cNvPr id="6" name="Picture 5" descr="HarrisLogo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2513" y="2659271"/>
            <a:ext cx="1181624" cy="3087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620" y="2107096"/>
            <a:ext cx="926125" cy="6647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888" y="4691683"/>
            <a:ext cx="865044" cy="8477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5272" y="3649869"/>
            <a:ext cx="801321" cy="9748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5650" y="3419002"/>
            <a:ext cx="1192410" cy="3954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2060" y="3971916"/>
            <a:ext cx="1222077" cy="3165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112" y="2188016"/>
            <a:ext cx="502889" cy="502889"/>
          </a:xfrm>
          <a:prstGeom prst="rect">
            <a:avLst/>
          </a:prstGeom>
        </p:spPr>
      </p:pic>
      <p:pic>
        <p:nvPicPr>
          <p:cNvPr id="14" name="Picture 13" descr="volvo_logo2006_lg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9548" y="2175650"/>
            <a:ext cx="857967" cy="811004"/>
          </a:xfrm>
          <a:prstGeom prst="rect">
            <a:avLst/>
          </a:prstGeom>
        </p:spPr>
      </p:pic>
      <p:pic>
        <p:nvPicPr>
          <p:cNvPr id="16" name="Picture 15" descr="Kenworth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6003" y="3336350"/>
            <a:ext cx="1612899" cy="344669"/>
          </a:xfrm>
          <a:prstGeom prst="rect">
            <a:avLst/>
          </a:prstGeom>
        </p:spPr>
      </p:pic>
      <p:pic>
        <p:nvPicPr>
          <p:cNvPr id="17" name="Picture 16" descr="freightliner_logo_llc.gi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82080" y="3744518"/>
            <a:ext cx="2528231" cy="68330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5650" y="5033565"/>
            <a:ext cx="1401824" cy="2172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4546" y="2085201"/>
            <a:ext cx="1333514" cy="6167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3310" y="3020814"/>
            <a:ext cx="971039" cy="68750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0506" y="2885249"/>
            <a:ext cx="1266364" cy="31025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206" y="4015879"/>
            <a:ext cx="1165225" cy="20721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3392" y="4336571"/>
            <a:ext cx="2273290" cy="622763"/>
          </a:xfrm>
          <a:prstGeom prst="rect">
            <a:avLst/>
          </a:prstGeom>
        </p:spPr>
      </p:pic>
      <p:pic>
        <p:nvPicPr>
          <p:cNvPr id="26" name="Picture 25" descr="NewPiperLogo2a.jpg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4031" y="3841242"/>
            <a:ext cx="832171" cy="35949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7314" y="3050577"/>
            <a:ext cx="1335293" cy="1856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9956" y="2107096"/>
            <a:ext cx="1054903" cy="70876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163" y="4785995"/>
            <a:ext cx="1287803" cy="51512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2946" y="2774671"/>
            <a:ext cx="769187" cy="92302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4651" y="4587040"/>
            <a:ext cx="655528" cy="70867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9387" y="4595737"/>
            <a:ext cx="1126130" cy="47429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3582" y="5802944"/>
            <a:ext cx="2905833" cy="1063149"/>
          </a:xfrm>
          <a:prstGeom prst="rect">
            <a:avLst/>
          </a:prstGeom>
          <a:ln w="3175">
            <a:noFill/>
          </a:ln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9415" y="5801417"/>
            <a:ext cx="1193689" cy="1066202"/>
          </a:xfrm>
          <a:prstGeom prst="rect">
            <a:avLst/>
          </a:prstGeom>
          <a:ln w="3175">
            <a:noFill/>
          </a:ln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89" y="5800650"/>
            <a:ext cx="1420593" cy="1065444"/>
          </a:xfrm>
          <a:prstGeom prst="rect">
            <a:avLst/>
          </a:prstGeom>
          <a:ln w="3175">
            <a:noFill/>
          </a:ln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72" t="5207" r="12265" b="15797"/>
          <a:stretch/>
        </p:blipFill>
        <p:spPr>
          <a:xfrm>
            <a:off x="7329514" y="5794610"/>
            <a:ext cx="2603693" cy="1091869"/>
          </a:xfrm>
          <a:prstGeom prst="rect">
            <a:avLst/>
          </a:prstGeom>
          <a:ln w="3175">
            <a:noFill/>
          </a:ln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3207" y="5794610"/>
            <a:ext cx="2204357" cy="109186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7738" y="5812250"/>
            <a:ext cx="1845684" cy="107791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976E-3905-A44D-BF84-930F81B2A69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26909" y="1700814"/>
            <a:ext cx="169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US Government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33859" y="1684460"/>
            <a:ext cx="24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Defense and Aerospace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266557" y="1696088"/>
            <a:ext cx="978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Aviation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990233" y="1706574"/>
            <a:ext cx="1342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Heavy Truck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RAMI Proprietary Information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136CC11-9A19-43DF-A1A1-9A696D25100A}"/>
              </a:ext>
            </a:extLst>
          </p:cNvPr>
          <p:cNvPicPr>
            <a:picLocks noChangeAspect="1"/>
          </p:cNvPicPr>
          <p:nvPr/>
        </p:nvPicPr>
        <p:blipFill rotWithShape="1"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5370" y="4858058"/>
            <a:ext cx="962498" cy="48465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0CC39D4-7947-40A7-BCE3-F3C8B2A43DB8}"/>
              </a:ext>
            </a:extLst>
          </p:cNvPr>
          <p:cNvPicPr>
            <a:picLocks noChangeAspect="1"/>
          </p:cNvPicPr>
          <p:nvPr/>
        </p:nvPicPr>
        <p:blipFill rotWithShape="1"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3704" y="2200547"/>
            <a:ext cx="1305505" cy="56487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31E70F3-DC32-4F65-9FF3-BF112C298882}"/>
              </a:ext>
            </a:extLst>
          </p:cNvPr>
          <p:cNvPicPr>
            <a:picLocks noChangeAspect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3679" y="2977055"/>
            <a:ext cx="1248341" cy="28807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C2F5F99-D16E-41BA-AC7D-2DE971A99852}"/>
              </a:ext>
            </a:extLst>
          </p:cNvPr>
          <p:cNvPicPr>
            <a:picLocks noChangeAspect="1"/>
          </p:cNvPicPr>
          <p:nvPr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3689" y="3419753"/>
            <a:ext cx="1116816" cy="19659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3367859-8795-4196-A63D-A63351819D8C}"/>
              </a:ext>
            </a:extLst>
          </p:cNvPr>
          <p:cNvPicPr>
            <a:picLocks noChangeAspect="1"/>
          </p:cNvPicPr>
          <p:nvPr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0249" y="3787532"/>
            <a:ext cx="991699" cy="41320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1B68643-B23C-4620-A726-C65197122F5A}"/>
              </a:ext>
            </a:extLst>
          </p:cNvPr>
          <p:cNvPicPr>
            <a:picLocks noChangeAspect="1"/>
          </p:cNvPicPr>
          <p:nvPr/>
        </p:nvPicPr>
        <p:blipFill rotWithShape="1"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7154" y="4226059"/>
            <a:ext cx="1719431" cy="56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09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758" y="27088"/>
            <a:ext cx="10515600" cy="1325563"/>
          </a:xfrm>
        </p:spPr>
        <p:txBody>
          <a:bodyPr/>
          <a:lstStyle/>
          <a:p>
            <a:r>
              <a:rPr lang="en-US" dirty="0"/>
              <a:t>Key Programs - Military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E436-7460-4F81-9BF1-40AD81B770A8}" type="slidenum">
              <a:rPr lang="en-US" smtClean="0"/>
              <a:t>16</a:t>
            </a:fld>
            <a:endParaRPr lang="en-US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12D23177-BA7C-474A-A7E8-2BC3215D7238}"/>
              </a:ext>
            </a:extLst>
          </p:cNvPr>
          <p:cNvSpPr/>
          <p:nvPr/>
        </p:nvSpPr>
        <p:spPr>
          <a:xfrm>
            <a:off x="568878" y="2092206"/>
            <a:ext cx="5472409" cy="6343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CFD4E08B-BF59-40D8-8919-A06077265F57}"/>
              </a:ext>
            </a:extLst>
          </p:cNvPr>
          <p:cNvSpPr/>
          <p:nvPr/>
        </p:nvSpPr>
        <p:spPr>
          <a:xfrm>
            <a:off x="2254929" y="3516662"/>
            <a:ext cx="363658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A1EF652A-140A-45A3-996C-3DC4B18E5F0F}"/>
              </a:ext>
            </a:extLst>
          </p:cNvPr>
          <p:cNvSpPr/>
          <p:nvPr/>
        </p:nvSpPr>
        <p:spPr>
          <a:xfrm>
            <a:off x="3275859" y="4826563"/>
            <a:ext cx="923278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8A0291A-890D-4901-972B-E4847417FF91}"/>
              </a:ext>
            </a:extLst>
          </p:cNvPr>
          <p:cNvSpPr/>
          <p:nvPr/>
        </p:nvSpPr>
        <p:spPr>
          <a:xfrm>
            <a:off x="3581401" y="5971162"/>
            <a:ext cx="7418032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20289C-D2E9-49D4-8E5A-A548244007ED}"/>
              </a:ext>
            </a:extLst>
          </p:cNvPr>
          <p:cNvSpPr txBox="1"/>
          <p:nvPr/>
        </p:nvSpPr>
        <p:spPr>
          <a:xfrm>
            <a:off x="327006" y="1326157"/>
            <a:ext cx="6479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SINCGARS</a:t>
            </a:r>
            <a:r>
              <a:rPr lang="en-US" dirty="0"/>
              <a:t> – Single Channel Ground and Airborne Radio System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DFEB7D-22F7-4C86-A675-5D4BD068B57D}"/>
              </a:ext>
            </a:extLst>
          </p:cNvPr>
          <p:cNvSpPr txBox="1"/>
          <p:nvPr/>
        </p:nvSpPr>
        <p:spPr>
          <a:xfrm>
            <a:off x="327006" y="2886462"/>
            <a:ext cx="5897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EPLRS</a:t>
            </a:r>
            <a:r>
              <a:rPr lang="en-US" dirty="0"/>
              <a:t> – Enhanced Position Location and Reporting System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569F18-CC49-458A-92E3-DF5DC0007D3D}"/>
              </a:ext>
            </a:extLst>
          </p:cNvPr>
          <p:cNvSpPr txBox="1"/>
          <p:nvPr/>
        </p:nvSpPr>
        <p:spPr>
          <a:xfrm>
            <a:off x="327007" y="4195823"/>
            <a:ext cx="3195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FCS</a:t>
            </a:r>
            <a:r>
              <a:rPr lang="en-US" dirty="0"/>
              <a:t> – Future Combat Systems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6E9D18-7055-42CD-ABD3-A8B0620F02BF}"/>
              </a:ext>
            </a:extLst>
          </p:cNvPr>
          <p:cNvSpPr txBox="1"/>
          <p:nvPr/>
        </p:nvSpPr>
        <p:spPr>
          <a:xfrm>
            <a:off x="327007" y="5438871"/>
            <a:ext cx="4565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HMS</a:t>
            </a:r>
            <a:r>
              <a:rPr lang="en-US" dirty="0"/>
              <a:t> – Handheld Manpack &amp; Small Form Fit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6390BE6-9491-41E1-B3F8-8FDAEA7AD966}"/>
              </a:ext>
            </a:extLst>
          </p:cNvPr>
          <p:cNvCxnSpPr>
            <a:cxnSpLocks/>
          </p:cNvCxnSpPr>
          <p:nvPr/>
        </p:nvCxnSpPr>
        <p:spPr>
          <a:xfrm>
            <a:off x="569558" y="2127403"/>
            <a:ext cx="9522" cy="31719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FDDB478-3C1F-4319-8C8C-AC6DA25A0178}"/>
              </a:ext>
            </a:extLst>
          </p:cNvPr>
          <p:cNvSpPr txBox="1"/>
          <p:nvPr/>
        </p:nvSpPr>
        <p:spPr>
          <a:xfrm>
            <a:off x="264758" y="1846113"/>
            <a:ext cx="628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1977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5341A0A-F89C-4160-B035-02874B7B3FA0}"/>
              </a:ext>
            </a:extLst>
          </p:cNvPr>
          <p:cNvSpPr txBox="1"/>
          <p:nvPr/>
        </p:nvSpPr>
        <p:spPr>
          <a:xfrm>
            <a:off x="5307168" y="1798700"/>
            <a:ext cx="838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Present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3261FF0-5472-4B0A-AE1B-DCA328452ED2}"/>
              </a:ext>
            </a:extLst>
          </p:cNvPr>
          <p:cNvCxnSpPr>
            <a:cxnSpLocks/>
          </p:cNvCxnSpPr>
          <p:nvPr/>
        </p:nvCxnSpPr>
        <p:spPr>
          <a:xfrm>
            <a:off x="2254929" y="3556274"/>
            <a:ext cx="9522" cy="31719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D4E532E-D688-42F3-BD62-353465B0BAEC}"/>
              </a:ext>
            </a:extLst>
          </p:cNvPr>
          <p:cNvSpPr txBox="1"/>
          <p:nvPr/>
        </p:nvSpPr>
        <p:spPr>
          <a:xfrm>
            <a:off x="1950129" y="3305535"/>
            <a:ext cx="628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1992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73A9E52-4DC4-4FD5-95DD-9497E3DE0D31}"/>
              </a:ext>
            </a:extLst>
          </p:cNvPr>
          <p:cNvSpPr txBox="1"/>
          <p:nvPr/>
        </p:nvSpPr>
        <p:spPr>
          <a:xfrm>
            <a:off x="5307167" y="3243019"/>
            <a:ext cx="838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Present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3F87618-5734-4DC9-809B-ACFAC103A366}"/>
              </a:ext>
            </a:extLst>
          </p:cNvPr>
          <p:cNvSpPr txBox="1"/>
          <p:nvPr/>
        </p:nvSpPr>
        <p:spPr>
          <a:xfrm>
            <a:off x="3029787" y="4600776"/>
            <a:ext cx="628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2003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11D08E5-2B6E-4098-AFE8-FAE11EF1C991}"/>
              </a:ext>
            </a:extLst>
          </p:cNvPr>
          <p:cNvCxnSpPr>
            <a:cxnSpLocks/>
          </p:cNvCxnSpPr>
          <p:nvPr/>
        </p:nvCxnSpPr>
        <p:spPr>
          <a:xfrm>
            <a:off x="3275860" y="4846245"/>
            <a:ext cx="9522" cy="31719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0553E53-B6FE-428F-AEA5-992FD998B011}"/>
              </a:ext>
            </a:extLst>
          </p:cNvPr>
          <p:cNvSpPr txBox="1"/>
          <p:nvPr/>
        </p:nvSpPr>
        <p:spPr>
          <a:xfrm>
            <a:off x="3607022" y="4600775"/>
            <a:ext cx="838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2009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CC00E80-D26D-4B0E-9EE5-0C6154F21306}"/>
              </a:ext>
            </a:extLst>
          </p:cNvPr>
          <p:cNvCxnSpPr>
            <a:cxnSpLocks/>
          </p:cNvCxnSpPr>
          <p:nvPr/>
        </p:nvCxnSpPr>
        <p:spPr>
          <a:xfrm>
            <a:off x="3576640" y="6025083"/>
            <a:ext cx="9522" cy="31719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50A40FF-56AC-4451-9D0D-FB39AF1686AE}"/>
              </a:ext>
            </a:extLst>
          </p:cNvPr>
          <p:cNvSpPr txBox="1"/>
          <p:nvPr/>
        </p:nvSpPr>
        <p:spPr>
          <a:xfrm>
            <a:off x="3285382" y="5752760"/>
            <a:ext cx="628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2006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C58A2F2-F06C-42D2-8DBB-5820A2D2CFC2}"/>
              </a:ext>
            </a:extLst>
          </p:cNvPr>
          <p:cNvSpPr txBox="1"/>
          <p:nvPr/>
        </p:nvSpPr>
        <p:spPr>
          <a:xfrm>
            <a:off x="10361264" y="5702091"/>
            <a:ext cx="838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2040</a:t>
            </a:r>
          </a:p>
        </p:txBody>
      </p:sp>
    </p:spTree>
    <p:extLst>
      <p:ext uri="{BB962C8B-B14F-4D97-AF65-F5344CB8AC3E}">
        <p14:creationId xmlns:p14="http://schemas.microsoft.com/office/powerpoint/2010/main" val="185067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9207" y="1511320"/>
            <a:ext cx="2429519" cy="22504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8633" y="1508875"/>
            <a:ext cx="2206453" cy="32802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53712" y="1987286"/>
            <a:ext cx="2596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Short blade wide band UHF/VHF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9" b="-1825"/>
          <a:stretch/>
        </p:blipFill>
        <p:spPr>
          <a:xfrm>
            <a:off x="5949207" y="3875833"/>
            <a:ext cx="2429519" cy="2734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8633" y="4820355"/>
            <a:ext cx="2206453" cy="1718557"/>
          </a:xfrm>
          <a:prstGeom prst="rect">
            <a:avLst/>
          </a:prstGeom>
        </p:spPr>
      </p:pic>
      <p:cxnSp>
        <p:nvCxnSpPr>
          <p:cNvPr id="8" name="Elbow Connector 7"/>
          <p:cNvCxnSpPr>
            <a:cxnSpLocks/>
          </p:cNvCxnSpPr>
          <p:nvPr/>
        </p:nvCxnSpPr>
        <p:spPr>
          <a:xfrm>
            <a:off x="2041864" y="1807019"/>
            <a:ext cx="1979720" cy="487623"/>
          </a:xfrm>
          <a:prstGeom prst="bentConnector3">
            <a:avLst>
              <a:gd name="adj1" fmla="val 50000"/>
            </a:avLst>
          </a:prstGeom>
          <a:ln w="28575"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cxnSpLocks/>
            <a:stCxn id="4" idx="1"/>
          </p:cNvCxnSpPr>
          <p:nvPr/>
        </p:nvCxnSpPr>
        <p:spPr>
          <a:xfrm rot="10800000" flipV="1">
            <a:off x="7978178" y="2495117"/>
            <a:ext cx="1275535" cy="1"/>
          </a:xfrm>
          <a:prstGeom prst="bentConnector3">
            <a:avLst/>
          </a:prstGeom>
          <a:ln w="28575"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cxnSpLocks/>
          </p:cNvCxnSpPr>
          <p:nvPr/>
        </p:nvCxnSpPr>
        <p:spPr>
          <a:xfrm>
            <a:off x="2165111" y="5056632"/>
            <a:ext cx="1529064" cy="244845"/>
          </a:xfrm>
          <a:prstGeom prst="bentConnector3">
            <a:avLst>
              <a:gd name="adj1" fmla="val 50000"/>
            </a:avLst>
          </a:prstGeom>
          <a:ln w="28575"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cxnSpLocks/>
            <a:stCxn id="7" idx="1"/>
          </p:cNvCxnSpPr>
          <p:nvPr/>
        </p:nvCxnSpPr>
        <p:spPr>
          <a:xfrm rot="10800000">
            <a:off x="7978178" y="4928616"/>
            <a:ext cx="2048710" cy="368342"/>
          </a:xfrm>
          <a:prstGeom prst="bentConnector3">
            <a:avLst/>
          </a:prstGeom>
          <a:ln w="28575"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026888" y="4789126"/>
            <a:ext cx="1823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Rubber Duckie wide band UHF/VHF</a:t>
            </a: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/>
              <a:t>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5397" y="4833408"/>
            <a:ext cx="1784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ISR &amp; GPS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0339" y="1586756"/>
            <a:ext cx="1761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ea typeface="Calibri Light" charset="0"/>
                <a:cs typeface="Calibri Light" charset="0"/>
              </a:defRPr>
            </a:lvl1pPr>
          </a:lstStyle>
          <a:p>
            <a:r>
              <a:rPr lang="en-US" sz="2000" b="1" dirty="0"/>
              <a:t>Long blade VHF</a:t>
            </a:r>
          </a:p>
        </p:txBody>
      </p:sp>
      <p:sp>
        <p:nvSpPr>
          <p:cNvPr id="26" name="Title 3"/>
          <p:cNvSpPr txBox="1">
            <a:spLocks/>
          </p:cNvSpPr>
          <p:nvPr/>
        </p:nvSpPr>
        <p:spPr>
          <a:xfrm>
            <a:off x="0" y="491158"/>
            <a:ext cx="121920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Military Handheld Examples</a:t>
            </a:r>
          </a:p>
        </p:txBody>
      </p:sp>
    </p:spTree>
    <p:extLst>
      <p:ext uri="{BB962C8B-B14F-4D97-AF65-F5344CB8AC3E}">
        <p14:creationId xmlns:p14="http://schemas.microsoft.com/office/powerpoint/2010/main" val="103336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1" y="2016588"/>
            <a:ext cx="7736948" cy="4181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/>
          <p:cNvSpPr txBox="1"/>
          <p:nvPr/>
        </p:nvSpPr>
        <p:spPr>
          <a:xfrm>
            <a:off x="8050541" y="1896423"/>
            <a:ext cx="365922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a typeface="Calibri" charset="0"/>
                <a:cs typeface="Calibri" charset="0"/>
              </a:rPr>
              <a:t>Broadband communications</a:t>
            </a:r>
          </a:p>
          <a:p>
            <a:endParaRPr lang="en-US" sz="2400" dirty="0">
              <a:ea typeface="Calibri" charset="0"/>
              <a:cs typeface="Calibri" charset="0"/>
            </a:endParaRPr>
          </a:p>
          <a:p>
            <a:r>
              <a:rPr lang="en-US" sz="2400" dirty="0">
                <a:ea typeface="Calibri" charset="0"/>
                <a:cs typeface="Calibri" charset="0"/>
              </a:rPr>
              <a:t>VHF Communications</a:t>
            </a:r>
          </a:p>
          <a:p>
            <a:endParaRPr lang="en-US" sz="2400" dirty="0">
              <a:ea typeface="Calibri" charset="0"/>
              <a:cs typeface="Calibri" charset="0"/>
            </a:endParaRPr>
          </a:p>
          <a:p>
            <a:r>
              <a:rPr lang="en-US" sz="2400" dirty="0">
                <a:ea typeface="Calibri" charset="0"/>
                <a:cs typeface="Calibri" charset="0"/>
              </a:rPr>
              <a:t>GPS L1/L2</a:t>
            </a:r>
          </a:p>
          <a:p>
            <a:endParaRPr lang="en-US" sz="2400" dirty="0">
              <a:ea typeface="Calibri" charset="0"/>
              <a:cs typeface="Calibri" charset="0"/>
            </a:endParaRPr>
          </a:p>
          <a:p>
            <a:r>
              <a:rPr lang="en-US" sz="2400" dirty="0">
                <a:ea typeface="Calibri" charset="0"/>
                <a:cs typeface="Calibri" charset="0"/>
              </a:rPr>
              <a:t>Diplexers/Triplexers</a:t>
            </a:r>
          </a:p>
          <a:p>
            <a:endParaRPr lang="en-US" sz="2400" dirty="0">
              <a:ea typeface="Calibri" charset="0"/>
              <a:cs typeface="Calibri" charset="0"/>
            </a:endParaRPr>
          </a:p>
          <a:p>
            <a:r>
              <a:rPr lang="en-US" sz="2400" dirty="0">
                <a:ea typeface="Calibri" charset="0"/>
                <a:cs typeface="Calibri" charset="0"/>
              </a:rPr>
              <a:t>Antennas Risers</a:t>
            </a:r>
          </a:p>
          <a:p>
            <a:endParaRPr lang="en-US" sz="2400" dirty="0">
              <a:ea typeface="Calibri" charset="0"/>
              <a:cs typeface="Calibri" charset="0"/>
            </a:endParaRPr>
          </a:p>
          <a:p>
            <a:endParaRPr lang="en-US" sz="2400" dirty="0">
              <a:ea typeface="Calibri" charset="0"/>
              <a:cs typeface="Calibri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44491-46E5-41EB-84B8-F1DB0333ADA5}" type="slidenum">
              <a:rPr lang="en-US" smtClean="0"/>
              <a:t>18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RAMI Proprietary Information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28F99E84-E9EA-46E9-BE1A-19137D37CB79}"/>
              </a:ext>
            </a:extLst>
          </p:cNvPr>
          <p:cNvSpPr txBox="1">
            <a:spLocks/>
          </p:cNvSpPr>
          <p:nvPr/>
        </p:nvSpPr>
        <p:spPr>
          <a:xfrm>
            <a:off x="0" y="491158"/>
            <a:ext cx="121920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Military Vehicular Examples</a:t>
            </a:r>
          </a:p>
        </p:txBody>
      </p:sp>
    </p:spTree>
    <p:extLst>
      <p:ext uri="{BB962C8B-B14F-4D97-AF65-F5344CB8AC3E}">
        <p14:creationId xmlns:p14="http://schemas.microsoft.com/office/powerpoint/2010/main" val="355745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274" y="1380397"/>
            <a:ext cx="7818977" cy="5337674"/>
          </a:xfrm>
          <a:prstGeom prst="rect">
            <a:avLst/>
          </a:prstGeom>
        </p:spPr>
      </p:pic>
      <p:cxnSp>
        <p:nvCxnSpPr>
          <p:cNvPr id="23" name="Elbow Connector 22"/>
          <p:cNvCxnSpPr/>
          <p:nvPr/>
        </p:nvCxnSpPr>
        <p:spPr>
          <a:xfrm rot="10800000" flipV="1">
            <a:off x="4940300" y="4531125"/>
            <a:ext cx="4777776" cy="744283"/>
          </a:xfrm>
          <a:prstGeom prst="bentConnector3">
            <a:avLst>
              <a:gd name="adj1" fmla="val 50000"/>
            </a:avLst>
          </a:prstGeom>
          <a:ln w="22225">
            <a:solidFill>
              <a:schemeClr val="bg1">
                <a:lumMod val="85000"/>
              </a:schemeClr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 rot="10800000" flipV="1">
            <a:off x="7518401" y="2736084"/>
            <a:ext cx="2211945" cy="572879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85000"/>
              </a:schemeClr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6" idx="1"/>
          </p:cNvCxnSpPr>
          <p:nvPr/>
        </p:nvCxnSpPr>
        <p:spPr>
          <a:xfrm rot="10800000" flipV="1">
            <a:off x="7149875" y="1833471"/>
            <a:ext cx="2591794" cy="1100227"/>
          </a:xfrm>
          <a:prstGeom prst="bentConnector3">
            <a:avLst>
              <a:gd name="adj1" fmla="val 50000"/>
            </a:avLst>
          </a:prstGeom>
          <a:ln w="22225">
            <a:solidFill>
              <a:schemeClr val="bg1">
                <a:lumMod val="85000"/>
              </a:schemeClr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Elbow Connector 45"/>
          <p:cNvCxnSpPr/>
          <p:nvPr/>
        </p:nvCxnSpPr>
        <p:spPr>
          <a:xfrm rot="10800000" flipV="1">
            <a:off x="4191000" y="5423315"/>
            <a:ext cx="5522568" cy="45421"/>
          </a:xfrm>
          <a:prstGeom prst="bentConnector3">
            <a:avLst>
              <a:gd name="adj1" fmla="val 50000"/>
            </a:avLst>
          </a:prstGeom>
          <a:ln w="22225">
            <a:solidFill>
              <a:schemeClr val="bg1">
                <a:lumMod val="85000"/>
              </a:schemeClr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 rot="10800000">
            <a:off x="2768968" y="5826916"/>
            <a:ext cx="6944601" cy="456264"/>
          </a:xfrm>
          <a:prstGeom prst="bentConnector3">
            <a:avLst>
              <a:gd name="adj1" fmla="val 50000"/>
            </a:avLst>
          </a:prstGeom>
          <a:ln w="22225">
            <a:solidFill>
              <a:schemeClr val="bg1">
                <a:lumMod val="85000"/>
              </a:schemeClr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/>
        </p:nvCxnSpPr>
        <p:spPr>
          <a:xfrm rot="10800000" flipV="1">
            <a:off x="6818111" y="3639320"/>
            <a:ext cx="2912235" cy="1135198"/>
          </a:xfrm>
          <a:prstGeom prst="bentConnector3">
            <a:avLst>
              <a:gd name="adj1" fmla="val 50000"/>
            </a:avLst>
          </a:prstGeom>
          <a:ln w="22225">
            <a:solidFill>
              <a:schemeClr val="bg1">
                <a:lumMod val="85000"/>
              </a:schemeClr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B3564-ADAF-1F4E-8B8C-25F106A354E9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RAMI Proprietary Information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9741669" y="1487524"/>
            <a:ext cx="1887005" cy="691895"/>
            <a:chOff x="9741669" y="1487524"/>
            <a:chExt cx="1887005" cy="69189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41669" y="1487524"/>
              <a:ext cx="547587" cy="691895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0489849" y="1609968"/>
              <a:ext cx="11388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Glide slope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608773" y="2601621"/>
            <a:ext cx="2450723" cy="400184"/>
            <a:chOff x="9608773" y="2601621"/>
            <a:chExt cx="2450723" cy="40018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08773" y="2604077"/>
              <a:ext cx="853675" cy="397728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10299652" y="2601621"/>
              <a:ext cx="17598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Radar interrogation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563562" y="3101276"/>
            <a:ext cx="2317124" cy="1211463"/>
            <a:chOff x="9563562" y="3101276"/>
            <a:chExt cx="2317124" cy="121146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63562" y="3101276"/>
              <a:ext cx="858079" cy="1211463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0364339" y="3462907"/>
              <a:ext cx="15163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Communications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563562" y="4254311"/>
            <a:ext cx="2336174" cy="555441"/>
            <a:chOff x="9563562" y="4254311"/>
            <a:chExt cx="2336174" cy="55544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63562" y="4254311"/>
              <a:ext cx="1079677" cy="555441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0459413" y="4386551"/>
              <a:ext cx="14403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Marker beacon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9713568" y="5111119"/>
            <a:ext cx="2410853" cy="607716"/>
            <a:chOff x="9713568" y="5111119"/>
            <a:chExt cx="2410853" cy="60771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13568" y="5111119"/>
              <a:ext cx="791179" cy="607716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10234727" y="5233130"/>
              <a:ext cx="18896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Identification beacon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9682271" y="5822894"/>
            <a:ext cx="2059784" cy="718379"/>
            <a:chOff x="9682271" y="5822894"/>
            <a:chExt cx="2059784" cy="71837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785" b="9197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82271" y="5822894"/>
              <a:ext cx="808430" cy="718379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10617093" y="5988023"/>
              <a:ext cx="11249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IFF</a:t>
              </a:r>
            </a:p>
          </p:txBody>
        </p:sp>
      </p:grpSp>
      <p:sp>
        <p:nvSpPr>
          <p:cNvPr id="37" name="Title 3">
            <a:extLst>
              <a:ext uri="{FF2B5EF4-FFF2-40B4-BE49-F238E27FC236}">
                <a16:creationId xmlns:a16="http://schemas.microsoft.com/office/drawing/2014/main" id="{D8AFD467-D364-4E4A-9605-41A5F5A21B88}"/>
              </a:ext>
            </a:extLst>
          </p:cNvPr>
          <p:cNvSpPr txBox="1">
            <a:spLocks/>
          </p:cNvSpPr>
          <p:nvPr/>
        </p:nvSpPr>
        <p:spPr>
          <a:xfrm>
            <a:off x="0" y="491158"/>
            <a:ext cx="121920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Military Airborne Examples</a:t>
            </a:r>
          </a:p>
        </p:txBody>
      </p:sp>
    </p:spTree>
    <p:extLst>
      <p:ext uri="{BB962C8B-B14F-4D97-AF65-F5344CB8AC3E}">
        <p14:creationId xmlns:p14="http://schemas.microsoft.com/office/powerpoint/2010/main" val="117556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883B8B-3ED7-4706-B416-4DFDFE164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67FA7C-0A13-4CB4-B30C-4A4D5C5BD8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  <a:p>
            <a:r>
              <a:rPr lang="en-US" dirty="0"/>
              <a:t>RAMI Introduction</a:t>
            </a:r>
          </a:p>
          <a:p>
            <a:r>
              <a:rPr lang="en-US" dirty="0"/>
              <a:t>RAMI Product Portfolio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ABCF90F-4926-4598-8025-322257D9F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RAMI Proprietary Information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2C05AB-A128-4823-95BD-722C4CBDA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E436-7460-4F81-9BF1-40AD81B770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67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128" y="1303900"/>
            <a:ext cx="5194976" cy="244790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8003848" y="1599402"/>
            <a:ext cx="2517516" cy="2126187"/>
            <a:chOff x="9988360" y="1903223"/>
            <a:chExt cx="2517516" cy="212618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647123" y="1903223"/>
              <a:ext cx="968243" cy="156575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988360" y="3344607"/>
              <a:ext cx="2517516" cy="684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050" dirty="0"/>
            </a:p>
            <a:p>
              <a:pPr algn="ctr"/>
              <a:r>
                <a:rPr lang="en-US" sz="1400" dirty="0"/>
                <a:t>High power </a:t>
              </a:r>
            </a:p>
            <a:p>
              <a:pPr algn="ctr"/>
              <a:r>
                <a:rPr lang="en-US" sz="1400" dirty="0"/>
                <a:t>UHF communications</a:t>
              </a:r>
            </a:p>
          </p:txBody>
        </p:sp>
      </p:grpSp>
      <p:cxnSp>
        <p:nvCxnSpPr>
          <p:cNvPr id="11" name="Elbow Connector 10"/>
          <p:cNvCxnSpPr>
            <a:cxnSpLocks/>
          </p:cNvCxnSpPr>
          <p:nvPr/>
        </p:nvCxnSpPr>
        <p:spPr>
          <a:xfrm rot="10800000">
            <a:off x="5503178" y="2759138"/>
            <a:ext cx="3265046" cy="185399"/>
          </a:xfrm>
          <a:prstGeom prst="bentConnector3">
            <a:avLst/>
          </a:prstGeom>
          <a:ln w="1905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/>
              <a:t>10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867" b="78046" l="20421" r="761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3460" t="19345" r="16931" b="15432"/>
          <a:stretch/>
        </p:blipFill>
        <p:spPr>
          <a:xfrm>
            <a:off x="8254228" y="4376016"/>
            <a:ext cx="2016755" cy="18896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88127" y="4137884"/>
            <a:ext cx="5194977" cy="266139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114303" y="5957928"/>
            <a:ext cx="25175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VHF/UHF Communications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274690" y="996123"/>
            <a:ext cx="4343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E-4B</a:t>
            </a:r>
            <a:r>
              <a:rPr lang="en-US" sz="1400" dirty="0"/>
              <a:t> Airborne strategic command control post</a:t>
            </a:r>
            <a:endParaRPr lang="en-US" sz="1050" dirty="0"/>
          </a:p>
        </p:txBody>
      </p:sp>
      <p:sp>
        <p:nvSpPr>
          <p:cNvPr id="18" name="TextBox 17"/>
          <p:cNvSpPr txBox="1"/>
          <p:nvPr/>
        </p:nvSpPr>
        <p:spPr>
          <a:xfrm>
            <a:off x="-366970" y="3830107"/>
            <a:ext cx="4343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OV-1D Light attack and observation aircraft</a:t>
            </a:r>
            <a:endParaRPr lang="en-US" sz="1050" dirty="0"/>
          </a:p>
        </p:txBody>
      </p:sp>
      <p:cxnSp>
        <p:nvCxnSpPr>
          <p:cNvPr id="19" name="Elbow Connector 10"/>
          <p:cNvCxnSpPr>
            <a:cxnSpLocks/>
          </p:cNvCxnSpPr>
          <p:nvPr/>
        </p:nvCxnSpPr>
        <p:spPr>
          <a:xfrm rot="10800000">
            <a:off x="5523029" y="5354616"/>
            <a:ext cx="3265046" cy="185399"/>
          </a:xfrm>
          <a:prstGeom prst="bentConnector3">
            <a:avLst/>
          </a:prstGeom>
          <a:ln w="1905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3">
            <a:extLst>
              <a:ext uri="{FF2B5EF4-FFF2-40B4-BE49-F238E27FC236}">
                <a16:creationId xmlns:a16="http://schemas.microsoft.com/office/drawing/2014/main" id="{88DB793E-CAF6-4705-B41D-44ED019FA6E3}"/>
              </a:ext>
            </a:extLst>
          </p:cNvPr>
          <p:cNvSpPr txBox="1">
            <a:spLocks/>
          </p:cNvSpPr>
          <p:nvPr/>
        </p:nvSpPr>
        <p:spPr>
          <a:xfrm>
            <a:off x="0" y="491158"/>
            <a:ext cx="121920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Military Airborne Examples</a:t>
            </a:r>
          </a:p>
        </p:txBody>
      </p:sp>
    </p:spTree>
    <p:extLst>
      <p:ext uri="{BB962C8B-B14F-4D97-AF65-F5344CB8AC3E}">
        <p14:creationId xmlns:p14="http://schemas.microsoft.com/office/powerpoint/2010/main" val="86719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6356F8F-B44F-4648-999B-A5B6FAD61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RAMI Proprietary Information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F66D55-624D-4D3A-BCE9-749298E15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E436-7460-4F81-9BF1-40AD81B770A8}" type="slidenum">
              <a:rPr lang="en-US" smtClean="0"/>
              <a:t>21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7F8AF1-9A6A-445F-A7E7-60F2BC331B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2720" y="4810011"/>
            <a:ext cx="2150900" cy="13295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A56152-D0B5-4DC3-8766-1B04975154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1297" y="4773206"/>
            <a:ext cx="1701272" cy="13395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00C73B-4F33-4108-B668-289DBF8066C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698" y="4730113"/>
            <a:ext cx="1541145" cy="1489375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4537B69D-9473-46DC-AD03-34CF00B6366D}"/>
              </a:ext>
            </a:extLst>
          </p:cNvPr>
          <p:cNvSpPr/>
          <p:nvPr/>
        </p:nvSpPr>
        <p:spPr>
          <a:xfrm>
            <a:off x="1875130" y="5253506"/>
            <a:ext cx="412155" cy="45078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E996AE6-373D-450C-920E-EAF1C777325A}"/>
              </a:ext>
            </a:extLst>
          </p:cNvPr>
          <p:cNvSpPr/>
          <p:nvPr/>
        </p:nvSpPr>
        <p:spPr>
          <a:xfrm>
            <a:off x="4883996" y="5217598"/>
            <a:ext cx="412155" cy="45078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37C2BB-089F-41B8-9E63-EC5FF6B244A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0600" y="4807678"/>
            <a:ext cx="2866537" cy="1489375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9E4DBBFA-6C62-456D-9069-8ED3C3C9A762}"/>
              </a:ext>
            </a:extLst>
          </p:cNvPr>
          <p:cNvSpPr/>
          <p:nvPr/>
        </p:nvSpPr>
        <p:spPr>
          <a:xfrm>
            <a:off x="7689168" y="5217598"/>
            <a:ext cx="412155" cy="45078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8BAAEF4-7AA4-490A-8861-A3918876C89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107" y="484304"/>
            <a:ext cx="7078462" cy="398163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D720E2A-AEA0-402E-9B27-AFD8B9FDD58E}"/>
              </a:ext>
            </a:extLst>
          </p:cNvPr>
          <p:cNvSpPr txBox="1"/>
          <p:nvPr/>
        </p:nvSpPr>
        <p:spPr>
          <a:xfrm>
            <a:off x="7689168" y="1500326"/>
            <a:ext cx="36646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Conformal Antenna Development</a:t>
            </a:r>
          </a:p>
        </p:txBody>
      </p:sp>
    </p:spTree>
    <p:extLst>
      <p:ext uri="{BB962C8B-B14F-4D97-AF65-F5344CB8AC3E}">
        <p14:creationId xmlns:p14="http://schemas.microsoft.com/office/powerpoint/2010/main" val="3807792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A48BC95-5816-4F38-800D-1A5F480C7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RAMI Proprietary Information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9A4EB0-0E7E-4126-9B2F-F96F2EE99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E436-7460-4F81-9BF1-40AD81B770A8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4968DC-50B0-4F98-93E1-229BB5208DB7}"/>
              </a:ext>
            </a:extLst>
          </p:cNvPr>
          <p:cNvSpPr txBox="1"/>
          <p:nvPr/>
        </p:nvSpPr>
        <p:spPr>
          <a:xfrm>
            <a:off x="3492072" y="449635"/>
            <a:ext cx="5533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Antenna Consolidation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2714C9-AC22-4E62-A5D9-A83BF49B0E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241" y="1954469"/>
            <a:ext cx="5637063" cy="40553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4F82FE-63DF-4D95-A95B-80DA3349BE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083" y="2300297"/>
            <a:ext cx="4002236" cy="3882766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E800EEA1-5B5C-4A5E-966F-F1BB141A1DBE}"/>
              </a:ext>
            </a:extLst>
          </p:cNvPr>
          <p:cNvSpPr/>
          <p:nvPr/>
        </p:nvSpPr>
        <p:spPr>
          <a:xfrm>
            <a:off x="5349240" y="3440146"/>
            <a:ext cx="1170432" cy="61442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441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4D3D532-54DC-46E3-B976-64998D7C16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2563" y="747579"/>
            <a:ext cx="7407662" cy="343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A5F1B4E-4491-4227-92BF-9F564CC4B5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2566" y="3863150"/>
            <a:ext cx="6162533" cy="2904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3FA7BFF-F0BC-4156-B7E2-F6619B54811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2217" y="3723019"/>
            <a:ext cx="1585782" cy="65234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94EB882-0B77-4B77-A928-73FF010EDE9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0096" y="2154425"/>
            <a:ext cx="722566" cy="39103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39CCE34-24FC-4E07-B07E-CFF8750BBAC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3540" y="4463244"/>
            <a:ext cx="857899" cy="76041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09ACF63-8C87-4A8E-99A5-D426325CF85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24153">
            <a:off x="8764257" y="968297"/>
            <a:ext cx="724614" cy="120179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ABF0840-9000-48D2-B5E3-EFE341ED1F0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1071" y="2771213"/>
            <a:ext cx="1520617" cy="73662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CE72DA1-4853-47DB-9F25-01DB0B8B3E9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2414" y="5577381"/>
            <a:ext cx="714083" cy="76041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536112D-F6D0-4A01-A27C-0FE453AB6C7B}"/>
              </a:ext>
            </a:extLst>
          </p:cNvPr>
          <p:cNvSpPr txBox="1"/>
          <p:nvPr/>
        </p:nvSpPr>
        <p:spPr>
          <a:xfrm>
            <a:off x="10007999" y="1317293"/>
            <a:ext cx="201343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Communications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GPS</a:t>
            </a:r>
          </a:p>
          <a:p>
            <a:endParaRPr lang="en-US" dirty="0"/>
          </a:p>
          <a:p>
            <a:r>
              <a:rPr lang="en-US" dirty="0"/>
              <a:t>VOR</a:t>
            </a:r>
          </a:p>
          <a:p>
            <a:r>
              <a:rPr lang="en-US" dirty="0"/>
              <a:t>Localizer</a:t>
            </a:r>
          </a:p>
          <a:p>
            <a:r>
              <a:rPr lang="en-US" dirty="0"/>
              <a:t>Glide Slope</a:t>
            </a:r>
          </a:p>
          <a:p>
            <a:endParaRPr lang="en-US" dirty="0"/>
          </a:p>
          <a:p>
            <a:r>
              <a:rPr lang="en-US" dirty="0"/>
              <a:t>Marker Beacon</a:t>
            </a:r>
          </a:p>
          <a:p>
            <a:endParaRPr lang="en-US" dirty="0"/>
          </a:p>
          <a:p>
            <a:r>
              <a:rPr lang="en-US" dirty="0"/>
              <a:t>Transponder </a:t>
            </a:r>
          </a:p>
          <a:p>
            <a:r>
              <a:rPr lang="en-US" dirty="0"/>
              <a:t>DME</a:t>
            </a:r>
          </a:p>
          <a:p>
            <a:r>
              <a:rPr lang="en-US" dirty="0"/>
              <a:t>ADS-B</a:t>
            </a:r>
          </a:p>
          <a:p>
            <a:endParaRPr lang="en-US" dirty="0"/>
          </a:p>
          <a:p>
            <a:r>
              <a:rPr lang="en-US" dirty="0"/>
              <a:t>Diplexers</a:t>
            </a:r>
          </a:p>
          <a:p>
            <a:r>
              <a:rPr lang="en-US" dirty="0"/>
              <a:t>Triplexers</a:t>
            </a:r>
          </a:p>
          <a:p>
            <a:r>
              <a:rPr lang="en-US" dirty="0"/>
              <a:t>Combiners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F3516380-CAB4-484D-9FB2-E1AF6A1BB654}"/>
              </a:ext>
            </a:extLst>
          </p:cNvPr>
          <p:cNvSpPr txBox="1">
            <a:spLocks/>
          </p:cNvSpPr>
          <p:nvPr/>
        </p:nvSpPr>
        <p:spPr>
          <a:xfrm>
            <a:off x="0" y="491158"/>
            <a:ext cx="121920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General Aviation Examples</a:t>
            </a:r>
          </a:p>
        </p:txBody>
      </p:sp>
    </p:spTree>
    <p:extLst>
      <p:ext uri="{BB962C8B-B14F-4D97-AF65-F5344CB8AC3E}">
        <p14:creationId xmlns:p14="http://schemas.microsoft.com/office/powerpoint/2010/main" val="158120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RAMI Proprietary Information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E436-7460-4F81-9BF1-40AD81B770A8}" type="slidenum">
              <a:rPr lang="en-US" smtClean="0"/>
              <a:t>24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90785" y="1652258"/>
            <a:ext cx="1265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AV-925 </a:t>
            </a:r>
          </a:p>
          <a:p>
            <a:pPr algn="ctr"/>
            <a:endParaRPr lang="en-US" sz="2000" b="1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285" y="943605"/>
            <a:ext cx="2288240" cy="23925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380" y="4219804"/>
            <a:ext cx="1241014" cy="952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1596" y="4154300"/>
            <a:ext cx="1478997" cy="11247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4479" y="3845902"/>
            <a:ext cx="1024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AV-926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99196" y="3836755"/>
            <a:ext cx="1024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AV-927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52766" y="3832786"/>
            <a:ext cx="1024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AV-928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22487" y="3823350"/>
            <a:ext cx="1024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AV-929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7875" y="4160195"/>
            <a:ext cx="1478997" cy="11247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5658" y="4165970"/>
            <a:ext cx="1478997" cy="11247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25" y="5225079"/>
            <a:ext cx="1522052" cy="48090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1405" y="5225502"/>
            <a:ext cx="1596411" cy="39709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6630" y="5264193"/>
            <a:ext cx="1486859" cy="34977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6018" y="5246788"/>
            <a:ext cx="1449053" cy="36084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4573" y="5274593"/>
            <a:ext cx="1409821" cy="33731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4973" y="4179470"/>
            <a:ext cx="1478997" cy="112471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153422" y="3820214"/>
            <a:ext cx="1024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AV-930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5182" y="4202118"/>
            <a:ext cx="1656435" cy="89275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6273" y="5238972"/>
            <a:ext cx="1388151" cy="38188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584357" y="3825578"/>
            <a:ext cx="1024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AV-931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11316" y="4179470"/>
            <a:ext cx="1241014" cy="95231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316" y="5211175"/>
            <a:ext cx="1346762" cy="49481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30" y="4091698"/>
            <a:ext cx="1475360" cy="112785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9219759" y="3743150"/>
            <a:ext cx="1024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AV-932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6255" y="5270629"/>
            <a:ext cx="1454333" cy="45997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0555894" y="3743150"/>
            <a:ext cx="1024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AV-933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260" y="2025546"/>
            <a:ext cx="2442193" cy="98633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4551" y="1065581"/>
            <a:ext cx="3470770" cy="248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8581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E436-7460-4F81-9BF1-40AD81B770A8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324" t="3051" r="30804" b="90920"/>
          <a:stretch/>
        </p:blipFill>
        <p:spPr>
          <a:xfrm>
            <a:off x="190471" y="63374"/>
            <a:ext cx="1050202" cy="4245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187" t="47206" b="6003"/>
          <a:stretch/>
        </p:blipFill>
        <p:spPr>
          <a:xfrm>
            <a:off x="124968" y="2970127"/>
            <a:ext cx="3929079" cy="3863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187" t="12098" b="57845"/>
          <a:stretch/>
        </p:blipFill>
        <p:spPr>
          <a:xfrm>
            <a:off x="124968" y="487908"/>
            <a:ext cx="3929079" cy="24822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267" r="55982" b="50077"/>
          <a:stretch/>
        </p:blipFill>
        <p:spPr>
          <a:xfrm>
            <a:off x="7787324" y="1401905"/>
            <a:ext cx="2586809" cy="25029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4047" y="3773729"/>
            <a:ext cx="6385353" cy="2820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8" b="7366"/>
          <a:stretch/>
        </p:blipFill>
        <p:spPr>
          <a:xfrm>
            <a:off x="4192508" y="1493249"/>
            <a:ext cx="3790618" cy="232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7184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AEBCF8A-BA3D-4251-842A-512664A9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RAMI Proprietary Information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91D9E9-DBE2-40FD-B3F8-D054FD0C4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E436-7460-4F81-9BF1-40AD81B770A8}" type="slidenum">
              <a:rPr lang="en-US" smtClean="0"/>
              <a:t>26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EFD99A-FCEF-4FF0-BF28-BD6FD205DDB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717738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DABD55-4A87-4DE1-A1D9-881E962B25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147"/>
          <a:stretch/>
        </p:blipFill>
        <p:spPr>
          <a:xfrm>
            <a:off x="5953958" y="0"/>
            <a:ext cx="62380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0244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1919D8-D64D-4AE6-AEBB-793D773F0F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643968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839B046-E85A-47AA-B423-141F6A71D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RAMI Proprietary Information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F191C9-6A7C-447C-A2E8-737F94F97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E436-7460-4F81-9BF1-40AD81B770A8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750B73-C652-41FA-9A09-E999F8E35E2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9624" y="1742006"/>
            <a:ext cx="5998201" cy="337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1580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Heavy Truck Example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990" y="1690688"/>
            <a:ext cx="10650810" cy="464703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976E-3905-A44D-BF84-930F81B2A697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RAMI Proprietary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112094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1343" y="3927488"/>
            <a:ext cx="4646443" cy="29305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email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0" y="2125977"/>
            <a:ext cx="2452723" cy="18015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14549-7F19-45B9-81C0-5ECAC99FFA4D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01" t="3942" r="48671" b="1716"/>
          <a:stretch/>
        </p:blipFill>
        <p:spPr>
          <a:xfrm>
            <a:off x="9812407" y="2112240"/>
            <a:ext cx="2379593" cy="19750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037" y="3921073"/>
            <a:ext cx="4781987" cy="29369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email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72" t="5207" r="12265" b="15797"/>
          <a:stretch/>
        </p:blipFill>
        <p:spPr>
          <a:xfrm>
            <a:off x="3455377" y="-14970"/>
            <a:ext cx="5744910" cy="22677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4880" y="-10795"/>
            <a:ext cx="3117120" cy="23009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52723" y="2242020"/>
            <a:ext cx="7359684" cy="168546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 cstate="email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4972" y="3921073"/>
            <a:ext cx="3707028" cy="138630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 cstate="email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6805"/>
          <a:stretch/>
        </p:blipFill>
        <p:spPr>
          <a:xfrm>
            <a:off x="8484972" y="5238846"/>
            <a:ext cx="3707029" cy="16191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1143" y="3552222"/>
            <a:ext cx="562326" cy="311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 cstate="email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14969"/>
            <a:ext cx="3455376" cy="2256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9909" y="2182091"/>
            <a:ext cx="7491846" cy="1870363"/>
          </a:xfrm>
          <a:prstGeom prst="rect">
            <a:avLst/>
          </a:prstGeom>
          <a:solidFill>
            <a:srgbClr val="000000">
              <a:shade val="95000"/>
            </a:srgbClr>
          </a:solidFill>
          <a:ln w="57150" cap="sq">
            <a:noFill/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820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893D8D2-6F1A-42E9-906E-2C6FAB578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RAMI</a:t>
            </a:r>
            <a:br>
              <a:rPr lang="en-US" dirty="0"/>
            </a:b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ACA111-B62B-4197-8D13-3404E409E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RAMI is interested in the acquisition of Becker France</a:t>
            </a:r>
          </a:p>
          <a:p>
            <a:pPr lvl="1"/>
            <a:r>
              <a:rPr lang="en-US" dirty="0"/>
              <a:t>Intention to continue current production and customers</a:t>
            </a:r>
          </a:p>
          <a:p>
            <a:pPr lvl="2"/>
            <a:r>
              <a:rPr lang="en-US" dirty="0"/>
              <a:t>Transparent, uninterrupted, improving supply chain to Becker</a:t>
            </a:r>
          </a:p>
          <a:p>
            <a:pPr lvl="1"/>
            <a:r>
              <a:rPr lang="en-US" dirty="0"/>
              <a:t>RAMI is keenly interested in establishing a European presence</a:t>
            </a:r>
          </a:p>
          <a:p>
            <a:pPr lvl="2"/>
            <a:r>
              <a:rPr lang="en-US" dirty="0"/>
              <a:t>Base of operation to establish antenna and product business</a:t>
            </a:r>
          </a:p>
          <a:p>
            <a:pPr lvl="2"/>
            <a:r>
              <a:rPr lang="en-US" dirty="0"/>
              <a:t>Expansion of supply chain to serve current and future projects</a:t>
            </a:r>
          </a:p>
          <a:p>
            <a:pPr lvl="2"/>
            <a:r>
              <a:rPr lang="en-US" dirty="0"/>
              <a:t>Supply chain for internal needs</a:t>
            </a:r>
          </a:p>
          <a:p>
            <a:r>
              <a:rPr lang="en-US" dirty="0"/>
              <a:t>Who is RAMI?</a:t>
            </a:r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11A6DCA-BDFF-474D-B36D-266BE43F6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RAMI Proprietary Information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C8A18A-9238-499B-B1EB-C43F21219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E436-7460-4F81-9BF1-40AD81B770A8}" type="slidenum">
              <a:rPr lang="en-US" smtClean="0"/>
              <a:t>3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6C3C17B-582C-4864-82D7-EA3D91FE62F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94A8869-EDAB-48F8-BE6C-C7076699B54A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5488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Competencies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Antennas</a:t>
            </a:r>
          </a:p>
          <a:p>
            <a:pPr lvl="1"/>
            <a:r>
              <a:rPr lang="en-US" sz="1800" dirty="0"/>
              <a:t>HF-20 GHz</a:t>
            </a:r>
          </a:p>
          <a:p>
            <a:r>
              <a:rPr lang="en-US" sz="2000" dirty="0"/>
              <a:t>Filters &amp; couplers</a:t>
            </a:r>
          </a:p>
          <a:p>
            <a:pPr lvl="1"/>
            <a:r>
              <a:rPr lang="en-US" sz="1800" dirty="0"/>
              <a:t>LF to 20 GHz</a:t>
            </a:r>
          </a:p>
          <a:p>
            <a:r>
              <a:rPr lang="en-US" sz="2000" dirty="0"/>
              <a:t>System design</a:t>
            </a:r>
          </a:p>
          <a:p>
            <a:pPr lvl="1"/>
            <a:r>
              <a:rPr lang="en-US" sz="1800" dirty="0"/>
              <a:t>Power</a:t>
            </a:r>
          </a:p>
          <a:p>
            <a:pPr lvl="1"/>
            <a:r>
              <a:rPr lang="en-US" sz="1800" dirty="0"/>
              <a:t>Propagation</a:t>
            </a:r>
          </a:p>
          <a:p>
            <a:pPr lvl="1"/>
            <a:r>
              <a:rPr lang="en-US" sz="1800" dirty="0"/>
              <a:t>Protocols</a:t>
            </a:r>
          </a:p>
          <a:p>
            <a:pPr lvl="1"/>
            <a:r>
              <a:rPr lang="en-US" sz="1800" dirty="0"/>
              <a:t>Link reliability</a:t>
            </a:r>
          </a:p>
          <a:p>
            <a:r>
              <a:rPr lang="en-US" sz="2000" dirty="0"/>
              <a:t>Co-site mitigation </a:t>
            </a:r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RAMI Proprietary Information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444922" y="6139636"/>
            <a:ext cx="2743200" cy="365125"/>
          </a:xfrm>
        </p:spPr>
        <p:txBody>
          <a:bodyPr/>
          <a:lstStyle/>
          <a:p>
            <a:fld id="{A3CCE436-7460-4F81-9BF1-40AD81B770A8}" type="slidenum">
              <a:rPr lang="en-US" smtClean="0"/>
              <a:t>30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CC027D-40DB-4595-9E6F-2B42391323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5625" y="117773"/>
            <a:ext cx="399515" cy="50782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C0F0ED9-8A7E-4D1C-BFE3-0A7EA8F6BB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58" b="96664" l="0" r="100000">
                        <a14:foregroundMark x1="42731" y1="93503" x2="42731" y2="93503"/>
                        <a14:foregroundMark x1="52863" y1="93152" x2="52863" y2="93152"/>
                        <a14:foregroundMark x1="42291" y1="96664" x2="42291" y2="96664"/>
                        <a14:foregroundMark x1="45815" y1="6146" x2="45815" y2="61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7267" y="1874379"/>
            <a:ext cx="664088" cy="33216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4250FCA-2ABD-4325-A5CD-5824734BE02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800" b="72800" l="42000" r="57000">
                        <a14:foregroundMark x1="50600" y1="71200" x2="50600" y2="71200"/>
                        <a14:foregroundMark x1="48400" y1="69400" x2="48400" y2="69400"/>
                        <a14:foregroundMark x1="50600" y1="31800" x2="50600" y2="31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0183" t="26989" r="40990" b="21899"/>
          <a:stretch/>
        </p:blipFill>
        <p:spPr>
          <a:xfrm>
            <a:off x="6080430" y="2920607"/>
            <a:ext cx="883619" cy="23988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2B0EF8E-8493-417D-B4EE-620E9DD0EB1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089342" y="1211353"/>
            <a:ext cx="596905" cy="40290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ABF3D45-80D4-4D91-AE7B-9903AB0FA5B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424564">
            <a:off x="5988871" y="2451869"/>
            <a:ext cx="380616" cy="27046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3A058D5-AA72-4226-8D7D-FB37C96A97E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28" y="4090477"/>
            <a:ext cx="208549" cy="10253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3FCEDBD-891B-4E58-89C8-1F2C009AED1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138081" y="4090478"/>
            <a:ext cx="289774" cy="102538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F115EF1-3D8F-4B8D-87B8-56F97626ADB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499359" y="4818243"/>
            <a:ext cx="91250" cy="2976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B4A3548-7EB2-4605-849E-600CF2DF092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0325" y="3993905"/>
            <a:ext cx="1028067" cy="13255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6FE6376-F001-4BD6-A458-F06E713B0F0B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85" y="4413548"/>
            <a:ext cx="428113" cy="8542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BA943B0-B3AE-4AE6-9508-D30427F3FE8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82877" y="4604049"/>
            <a:ext cx="413348" cy="56040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D709C9A-04EB-4B89-A209-158D439F0922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40329" y="4800062"/>
            <a:ext cx="399594" cy="33988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03E9581-A75A-4571-AF07-C8E4DE74C726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3766" y="4862852"/>
            <a:ext cx="442957" cy="29607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F1ADF11-D9AC-4854-8DB5-D613180E717B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4619" y="4822429"/>
            <a:ext cx="91250" cy="30924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7087F68-E3D3-41E8-A06C-1A902EC49810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6723" y="4911035"/>
            <a:ext cx="442957" cy="24195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808462E-3B60-4D51-8035-F245999A7275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3765" y="4080429"/>
            <a:ext cx="572530" cy="111556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CEA0CF0-0A3A-47A0-8484-F295F695CB5D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7298" y="5514309"/>
            <a:ext cx="731347" cy="57236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0CF0C76-E036-4AF0-9028-51F2B630FC0B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email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7527" b="89247" l="5435" r="90942">
                        <a14:foregroundMark x1="45290" y1="13441" x2="45290" y2="13441"/>
                        <a14:foregroundMark x1="44565" y1="9140" x2="44565" y2="9140"/>
                        <a14:foregroundMark x1="90942" y1="52151" x2="90942" y2="52151"/>
                        <a14:foregroundMark x1="8696" y1="49462" x2="8696" y2="49462"/>
                        <a14:foregroundMark x1="5435" y1="56989" x2="5435" y2="56989"/>
                        <a14:foregroundMark x1="43841" y1="7527" x2="43841" y2="7527"/>
                        <a14:foregroundMark x1="24275" y1="84946" x2="24275" y2="849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1456" y="5523806"/>
            <a:ext cx="851493" cy="57236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DA72494-6C09-4627-9FEA-B3CC3EFBEA00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877" y="4998236"/>
            <a:ext cx="975445" cy="146316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049D97A-CB80-474E-8810-05813EB2B4D5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3961" y="5518859"/>
            <a:ext cx="791657" cy="60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5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Design Capabilities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407" y="1347242"/>
            <a:ext cx="5588632" cy="5009108"/>
          </a:xfrm>
        </p:spPr>
        <p:txBody>
          <a:bodyPr>
            <a:noAutofit/>
          </a:bodyPr>
          <a:lstStyle/>
          <a:p>
            <a:r>
              <a:rPr lang="en-US" sz="2000" dirty="0"/>
              <a:t>Software</a:t>
            </a:r>
          </a:p>
          <a:p>
            <a:pPr lvl="1"/>
            <a:r>
              <a:rPr lang="en-US" sz="1800" dirty="0"/>
              <a:t>CST Microwave</a:t>
            </a:r>
          </a:p>
          <a:p>
            <a:pPr lvl="1"/>
            <a:r>
              <a:rPr lang="en-US" sz="1800" dirty="0"/>
              <a:t>Filter Solutions </a:t>
            </a:r>
          </a:p>
          <a:p>
            <a:pPr lvl="1"/>
            <a:r>
              <a:rPr lang="en-US" sz="1800" dirty="0"/>
              <a:t>Orbit FR 959 Spectrum &amp; </a:t>
            </a:r>
            <a:r>
              <a:rPr lang="en-US" sz="1800" dirty="0" err="1"/>
              <a:t>DataPro</a:t>
            </a:r>
            <a:endParaRPr lang="en-US" sz="1800" dirty="0"/>
          </a:p>
          <a:p>
            <a:pPr lvl="1"/>
            <a:r>
              <a:rPr lang="en-US" sz="1800" dirty="0"/>
              <a:t>SOLIDWORKS 3D + PCB</a:t>
            </a:r>
          </a:p>
          <a:p>
            <a:r>
              <a:rPr lang="en-US" sz="2000" dirty="0"/>
              <a:t>Precision 2 and 4 port network analyzers</a:t>
            </a:r>
          </a:p>
          <a:p>
            <a:r>
              <a:rPr lang="en-US" sz="2000" dirty="0"/>
              <a:t>Anechoic chamber 16’x’16’x32’</a:t>
            </a:r>
          </a:p>
          <a:p>
            <a:pPr lvl="1"/>
            <a:r>
              <a:rPr lang="en-US" sz="1800" dirty="0"/>
              <a:t>500 MHz – 20 GHz</a:t>
            </a:r>
          </a:p>
          <a:p>
            <a:pPr lvl="1"/>
            <a:r>
              <a:rPr lang="en-US" sz="1800" dirty="0"/>
              <a:t>Dual axis positioner</a:t>
            </a:r>
          </a:p>
          <a:p>
            <a:r>
              <a:rPr lang="en-US" sz="2000" dirty="0"/>
              <a:t>25’ diameter RVTP (Rotating Vehicular Test Platform)</a:t>
            </a:r>
          </a:p>
          <a:p>
            <a:r>
              <a:rPr lang="en-US" sz="2000" dirty="0"/>
              <a:t>Outdoor ground reflection test range with AZ over EL positioner</a:t>
            </a:r>
          </a:p>
          <a:p>
            <a:r>
              <a:rPr lang="en-US" sz="2000" dirty="0"/>
              <a:t>(2) 26’ diameter test domes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4190" y="4114800"/>
            <a:ext cx="5218403" cy="1252728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RAMI Proprietary Information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E436-7460-4F81-9BF1-40AD81B770A8}" type="slidenum">
              <a:rPr lang="en-US" smtClean="0"/>
              <a:t>31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4BD929-8952-426D-9AD8-027A8063734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4190" y="2168275"/>
            <a:ext cx="3333547" cy="1354636"/>
          </a:xfrm>
          <a:prstGeom prst="rect">
            <a:avLst/>
          </a:prstGeom>
        </p:spPr>
      </p:pic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AD45828B-C715-47ED-974F-515EEB2EBB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7737" y="2184780"/>
            <a:ext cx="1915079" cy="133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80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Anechoic Chamber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16’x16’x32’ rectangular anechoic chamber</a:t>
            </a:r>
          </a:p>
          <a:p>
            <a:r>
              <a:rPr lang="en-US" sz="2000" dirty="0"/>
              <a:t>500 MHz through 20 GHz</a:t>
            </a:r>
          </a:p>
          <a:p>
            <a:r>
              <a:rPr lang="en-US" sz="2000" dirty="0"/>
              <a:t>Dual-axis antenna positions (roll over Azimuth)</a:t>
            </a:r>
          </a:p>
          <a:p>
            <a:r>
              <a:rPr lang="en-US" sz="2000" dirty="0"/>
              <a:t>Orbit FR 959 spectrum software (with circular polarization)</a:t>
            </a:r>
          </a:p>
          <a:p>
            <a:r>
              <a:rPr lang="en-US" sz="2000" dirty="0"/>
              <a:t>Orbit FR AL-4806-3A positioner controller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RAMI Proprietary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E436-7460-4F81-9BF1-40AD81B770A8}" type="slidenum">
              <a:rPr lang="en-US" smtClean="0"/>
              <a:t>32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B617A8-5DDC-46A4-9B13-1C5566909F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8504" y="1843913"/>
            <a:ext cx="5276112" cy="176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1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74400" cy="1325563"/>
          </a:xfrm>
        </p:spPr>
        <p:txBody>
          <a:bodyPr/>
          <a:lstStyle/>
          <a:p>
            <a:r>
              <a:rPr lang="en-US" dirty="0"/>
              <a:t>Outdoor Test Ranges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7315200" cy="4740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u="sng" dirty="0"/>
              <a:t>25’ Rotating Vehicular Platform</a:t>
            </a:r>
          </a:p>
          <a:p>
            <a:r>
              <a:rPr lang="en-US" sz="2000" dirty="0"/>
              <a:t>30,000 LB limit</a:t>
            </a:r>
          </a:p>
          <a:p>
            <a:r>
              <a:rPr lang="en-US" sz="2000" dirty="0"/>
              <a:t>26 MHz to 6 GHz </a:t>
            </a:r>
          </a:p>
          <a:p>
            <a:r>
              <a:rPr lang="en-US" sz="2000" dirty="0"/>
              <a:t>Azimuth positioners only in linear or circular polarization</a:t>
            </a:r>
          </a:p>
          <a:p>
            <a:r>
              <a:rPr lang="en-US" sz="2000" dirty="0"/>
              <a:t>Orbit FR 959 spectrum software with AL-4806-3C positioner controller</a:t>
            </a:r>
          </a:p>
          <a:p>
            <a:pPr marL="0" indent="0">
              <a:buNone/>
            </a:pPr>
            <a:r>
              <a:rPr lang="en-US" sz="2000" u="sng" dirty="0"/>
              <a:t>Rooftop Ground Reflection Range</a:t>
            </a:r>
          </a:p>
          <a:p>
            <a:r>
              <a:rPr lang="en-US" sz="2000" dirty="0"/>
              <a:t>Dual axis (AZ over EL) on roof of 10’x10’x10’ range building</a:t>
            </a:r>
          </a:p>
          <a:p>
            <a:r>
              <a:rPr lang="en-US" sz="2000" dirty="0"/>
              <a:t>26 MHz to 6 GHz</a:t>
            </a:r>
          </a:p>
          <a:p>
            <a:r>
              <a:rPr lang="en-US" sz="2000" dirty="0"/>
              <a:t>Azimuth and elevation patterns in linear or circular polarization</a:t>
            </a:r>
          </a:p>
          <a:p>
            <a:r>
              <a:rPr lang="en-US" sz="2000" dirty="0"/>
              <a:t>Orbit FR 959 spectrum software with AL-4806-3C positioner controller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499" y="1825624"/>
            <a:ext cx="3594101" cy="2695576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RAMI Proprietary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E436-7460-4F81-9BF1-40AD81B770A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0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and Mechanical Test Capabilities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752976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Altitude chambers – 100,000 ft.</a:t>
            </a:r>
          </a:p>
          <a:p>
            <a:r>
              <a:rPr lang="en-US" sz="2000" dirty="0"/>
              <a:t>Salt fog chamber</a:t>
            </a:r>
          </a:p>
          <a:p>
            <a:r>
              <a:rPr lang="en-US" sz="2000" dirty="0"/>
              <a:t>Wind &amp; rain</a:t>
            </a:r>
          </a:p>
          <a:p>
            <a:r>
              <a:rPr lang="en-US" sz="2000" dirty="0"/>
              <a:t>High - low temp chambers</a:t>
            </a:r>
          </a:p>
          <a:p>
            <a:r>
              <a:rPr lang="en-US" sz="2000" dirty="0"/>
              <a:t>Humidity &amp; temperature chambers</a:t>
            </a:r>
          </a:p>
          <a:p>
            <a:r>
              <a:rPr lang="en-US" sz="2000" dirty="0"/>
              <a:t>Water immersion</a:t>
            </a:r>
          </a:p>
          <a:p>
            <a:r>
              <a:rPr lang="en-US" sz="2000" dirty="0"/>
              <a:t>Bounce loose cargo</a:t>
            </a:r>
          </a:p>
          <a:p>
            <a:r>
              <a:rPr lang="en-US" sz="2000" dirty="0"/>
              <a:t>Ballistic shock and vibration</a:t>
            </a:r>
          </a:p>
          <a:p>
            <a:r>
              <a:rPr lang="en-US" sz="2000" dirty="0"/>
              <a:t>Side load</a:t>
            </a:r>
          </a:p>
          <a:p>
            <a:r>
              <a:rPr lang="en-US" sz="2000" dirty="0"/>
              <a:t>Spring flex</a:t>
            </a:r>
          </a:p>
          <a:p>
            <a:r>
              <a:rPr lang="en-US" sz="2000" dirty="0"/>
              <a:t>Impact test track</a:t>
            </a:r>
          </a:p>
          <a:p>
            <a:r>
              <a:rPr lang="en-US" sz="2000" dirty="0"/>
              <a:t>FAA TSO</a:t>
            </a:r>
          </a:p>
          <a:p>
            <a:endParaRPr lang="en-US" sz="2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RAMI Proprietary Information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E436-7460-4F81-9BF1-40AD81B770A8}" type="slidenum">
              <a:rPr lang="en-US" smtClean="0"/>
              <a:t>34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9965" y="2033609"/>
            <a:ext cx="5523576" cy="305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97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Assembly Capabilities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152651" y="1912327"/>
            <a:ext cx="5322833" cy="357764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1500" dirty="0" err="1"/>
              <a:t>Mycronic</a:t>
            </a:r>
            <a:r>
              <a:rPr lang="en-US" sz="1500" dirty="0"/>
              <a:t> SMT Line (</a:t>
            </a:r>
            <a:r>
              <a:rPr lang="en-US" sz="1500" dirty="0" err="1"/>
              <a:t>pwb</a:t>
            </a:r>
            <a:r>
              <a:rPr lang="en-US" sz="1500" dirty="0"/>
              <a:t> assembly)</a:t>
            </a:r>
          </a:p>
          <a:p>
            <a:pPr lvl="0"/>
            <a:r>
              <a:rPr lang="en-US" sz="1500" dirty="0"/>
              <a:t>Multiple </a:t>
            </a:r>
            <a:r>
              <a:rPr lang="en-US" sz="1500" dirty="0" err="1"/>
              <a:t>Schlueniger</a:t>
            </a:r>
            <a:r>
              <a:rPr lang="en-US" sz="1500" dirty="0"/>
              <a:t> cable processing machines </a:t>
            </a:r>
          </a:p>
          <a:p>
            <a:pPr lvl="0"/>
            <a:r>
              <a:rPr lang="en-US" sz="1500" dirty="0"/>
              <a:t>Multiple </a:t>
            </a:r>
            <a:r>
              <a:rPr lang="en-US" sz="1500" dirty="0" err="1"/>
              <a:t>Schlueniger</a:t>
            </a:r>
            <a:r>
              <a:rPr lang="en-US" sz="1500" dirty="0"/>
              <a:t> crimping machines</a:t>
            </a:r>
          </a:p>
          <a:p>
            <a:pPr lvl="0"/>
            <a:r>
              <a:rPr lang="en-US" sz="1500" dirty="0"/>
              <a:t>Pull test equipment</a:t>
            </a:r>
          </a:p>
          <a:p>
            <a:pPr lvl="0"/>
            <a:r>
              <a:rPr lang="en-US" sz="1500" dirty="0"/>
              <a:t>Multiple </a:t>
            </a:r>
            <a:r>
              <a:rPr lang="en-US" sz="1500" dirty="0" err="1"/>
              <a:t>Spirig</a:t>
            </a:r>
            <a:r>
              <a:rPr lang="en-US" sz="1500" dirty="0"/>
              <a:t> precision soldering/welding equipment</a:t>
            </a:r>
          </a:p>
          <a:p>
            <a:r>
              <a:rPr lang="en-US" sz="1500" dirty="0"/>
              <a:t>Multiple metered epoxy/foaming equipment</a:t>
            </a:r>
          </a:p>
          <a:p>
            <a:pPr lvl="0"/>
            <a:r>
              <a:rPr lang="en-US" sz="1500" dirty="0"/>
              <a:t>Multiple marking machines</a:t>
            </a:r>
          </a:p>
          <a:p>
            <a:pPr lvl="0"/>
            <a:r>
              <a:rPr lang="en-US" sz="1500" dirty="0"/>
              <a:t>10,000 sq. ft. of fiberglass tube processing facility which includes precision cloth cutting, ovens, tape roll, grinders and sanders</a:t>
            </a:r>
          </a:p>
          <a:p>
            <a:pPr lvl="0"/>
            <a:r>
              <a:rPr lang="en-US" sz="1500" dirty="0"/>
              <a:t>Multiple soldering equipment stations – including scopes and cameras</a:t>
            </a:r>
          </a:p>
          <a:p>
            <a:pPr lvl="0"/>
            <a:r>
              <a:rPr lang="en-US" sz="1500" dirty="0"/>
              <a:t>Resistive soldering equipment - custom</a:t>
            </a:r>
          </a:p>
          <a:p>
            <a:pPr lvl="0"/>
            <a:r>
              <a:rPr lang="en-US" sz="1500" dirty="0"/>
              <a:t>Multiple general assembly areas with custom fixtures, </a:t>
            </a:r>
            <a:r>
              <a:rPr lang="en-US" sz="1500" dirty="0" err="1"/>
              <a:t>autofeed</a:t>
            </a:r>
            <a:r>
              <a:rPr lang="en-US" sz="1500" dirty="0"/>
              <a:t> screwdrivers, in-line testing, etc.</a:t>
            </a:r>
          </a:p>
          <a:p>
            <a:pPr marL="0" indent="0">
              <a:buNone/>
            </a:pPr>
            <a:endParaRPr lang="en-US" sz="15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RAMI Proprietary Information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E436-7460-4F81-9BF1-40AD81B770A8}" type="slidenum">
              <a:rPr lang="en-US" smtClean="0"/>
              <a:t>35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0344" y="2077643"/>
            <a:ext cx="3237309" cy="1331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147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Vertically Integrated Design, </a:t>
            </a:r>
            <a:br>
              <a:rPr lang="en-US" dirty="0"/>
            </a:br>
            <a:r>
              <a:rPr lang="en-US" dirty="0"/>
              <a:t>Manufacturing &amp; Testing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199" y="1825625"/>
            <a:ext cx="4406463" cy="4351338"/>
          </a:xfrm>
        </p:spPr>
        <p:txBody>
          <a:bodyPr>
            <a:normAutofit/>
          </a:bodyPr>
          <a:lstStyle/>
          <a:p>
            <a:r>
              <a:rPr lang="en-US" sz="2000" dirty="0"/>
              <a:t>110,000 SQ/FT facility</a:t>
            </a:r>
          </a:p>
          <a:p>
            <a:r>
              <a:rPr lang="en-US" sz="2000" dirty="0"/>
              <a:t>Latest CNC equipment</a:t>
            </a:r>
          </a:p>
          <a:p>
            <a:pPr lvl="1"/>
            <a:r>
              <a:rPr lang="en-US" sz="1800" dirty="0"/>
              <a:t>Multi-axis</a:t>
            </a:r>
          </a:p>
          <a:p>
            <a:pPr lvl="1"/>
            <a:r>
              <a:rPr lang="en-US" sz="1800" dirty="0"/>
              <a:t>CNC lathes and mills</a:t>
            </a:r>
          </a:p>
          <a:p>
            <a:r>
              <a:rPr lang="en-US" sz="2000" dirty="0"/>
              <a:t>Flexible lean manufacturing centers</a:t>
            </a:r>
          </a:p>
          <a:p>
            <a:r>
              <a:rPr lang="en-US" sz="2000" dirty="0"/>
              <a:t>Proprietary machine design and installation</a:t>
            </a:r>
          </a:p>
          <a:p>
            <a:pPr marL="0" indent="0">
              <a:buNone/>
            </a:pPr>
            <a:endParaRPr lang="en-US" sz="2000" dirty="0"/>
          </a:p>
          <a:p>
            <a:pPr lvl="1"/>
            <a:endParaRPr lang="en-US" sz="28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400822" y="5762798"/>
            <a:ext cx="7289368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Maximize control for superior quality, schedule, and cost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1831200"/>
            <a:ext cx="4688969" cy="283000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RAMI Proprietary Information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E436-7460-4F81-9BF1-40AD81B770A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7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Machining Capabilities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09711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1 Okuma </a:t>
            </a:r>
            <a:r>
              <a:rPr lang="en-US" sz="2000" dirty="0" err="1"/>
              <a:t>MacTurn</a:t>
            </a:r>
            <a:r>
              <a:rPr lang="en-US" sz="2000" dirty="0"/>
              <a:t> – Multifunction/multi-axis</a:t>
            </a:r>
          </a:p>
          <a:p>
            <a:pPr marL="0" indent="0">
              <a:buNone/>
            </a:pPr>
            <a:r>
              <a:rPr lang="en-US" sz="2000" dirty="0"/>
              <a:t>1 Okuma </a:t>
            </a:r>
            <a:r>
              <a:rPr lang="en-US" sz="2000" dirty="0" err="1"/>
              <a:t>Multus</a:t>
            </a:r>
            <a:r>
              <a:rPr lang="en-US" sz="2000" dirty="0"/>
              <a:t> – Multifunction/multi-axis</a:t>
            </a:r>
          </a:p>
          <a:p>
            <a:pPr marL="0" indent="0">
              <a:buNone/>
            </a:pPr>
            <a:r>
              <a:rPr lang="en-US" sz="2000" dirty="0"/>
              <a:t>2 Okuma LT200 – Multifunction/multi-axis</a:t>
            </a:r>
          </a:p>
          <a:p>
            <a:pPr marL="0" indent="0">
              <a:buNone/>
            </a:pPr>
            <a:r>
              <a:rPr lang="en-US" sz="2000" dirty="0"/>
              <a:t>6 Various Okuma and </a:t>
            </a:r>
            <a:r>
              <a:rPr lang="en-US" sz="2000" dirty="0" err="1"/>
              <a:t>Miyano</a:t>
            </a:r>
            <a:r>
              <a:rPr lang="en-US" sz="2000" dirty="0"/>
              <a:t> – STD CNC lathes</a:t>
            </a:r>
          </a:p>
          <a:p>
            <a:pPr marL="0" indent="0">
              <a:buNone/>
            </a:pPr>
            <a:r>
              <a:rPr lang="en-US" sz="2000" dirty="0"/>
              <a:t>4 </a:t>
            </a:r>
            <a:r>
              <a:rPr lang="en-US" sz="2000" dirty="0" err="1"/>
              <a:t>Miyano</a:t>
            </a:r>
            <a:r>
              <a:rPr lang="en-US" sz="2000" dirty="0"/>
              <a:t> – STD CNC mills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Utilize </a:t>
            </a:r>
            <a:r>
              <a:rPr lang="en-US" sz="2000" dirty="0" err="1"/>
              <a:t>GibbsCAM</a:t>
            </a:r>
            <a:r>
              <a:rPr lang="en-US" sz="2000" dirty="0"/>
              <a:t> for programming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28605" y="5798423"/>
            <a:ext cx="8711039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RAMI invests in the latest machining technologies and competencies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3074" y="1825625"/>
            <a:ext cx="4285998" cy="2856216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RAMI Proprietary Information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E436-7460-4F81-9BF1-40AD81B770A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6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Rapid Prototyping Capabilities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Dedicated Engineering Design Center</a:t>
            </a:r>
          </a:p>
          <a:p>
            <a:r>
              <a:rPr lang="en-US" sz="2000" dirty="0"/>
              <a:t>Dedicated CNC equipment and personnel</a:t>
            </a:r>
          </a:p>
          <a:p>
            <a:r>
              <a:rPr lang="en-US" sz="2000" dirty="0"/>
              <a:t>Circuit board prototype capability</a:t>
            </a:r>
          </a:p>
          <a:p>
            <a:r>
              <a:rPr lang="en-US" sz="2000" dirty="0"/>
              <a:t>3D printing</a:t>
            </a:r>
          </a:p>
          <a:p>
            <a:r>
              <a:rPr lang="en-US" sz="2000" dirty="0"/>
              <a:t>3D design analysis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1825625"/>
            <a:ext cx="5181600" cy="345305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RAMI Proprietary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E436-7460-4F81-9BF1-40AD81B770A8}" type="slidenum">
              <a:rPr lang="en-US" smtClean="0"/>
              <a:t>38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80864" y="5804991"/>
            <a:ext cx="7677871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RAMI thrives on rapid response to customized requirements</a:t>
            </a:r>
          </a:p>
        </p:txBody>
      </p:sp>
    </p:spTree>
    <p:extLst>
      <p:ext uri="{BB962C8B-B14F-4D97-AF65-F5344CB8AC3E}">
        <p14:creationId xmlns:p14="http://schemas.microsoft.com/office/powerpoint/2010/main" val="217616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ISO 9001:2015 certified</a:t>
            </a:r>
          </a:p>
          <a:p>
            <a:r>
              <a:rPr lang="en-US" sz="2000" dirty="0"/>
              <a:t>ISO 14001:2015 certified</a:t>
            </a:r>
          </a:p>
          <a:p>
            <a:r>
              <a:rPr lang="en-US" sz="2000" dirty="0"/>
              <a:t>AS9100 compliant</a:t>
            </a:r>
          </a:p>
          <a:p>
            <a:r>
              <a:rPr lang="en-US" sz="2000" dirty="0"/>
              <a:t>General aviation products are FAA TSO approved</a:t>
            </a:r>
          </a:p>
          <a:p>
            <a:r>
              <a:rPr lang="en-US" sz="2000" dirty="0"/>
              <a:t>MIL standards: STD-810, Q-9858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5194" y="2263413"/>
            <a:ext cx="2575034" cy="20021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5622" y="2277324"/>
            <a:ext cx="2592697" cy="20021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54986" y="5804991"/>
            <a:ext cx="9088385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Corporate culture focuses on the mission critical nature of our products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RAMI Proprietary Information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E436-7460-4F81-9BF1-40AD81B770A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0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Company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867293" cy="4351338"/>
          </a:xfrm>
        </p:spPr>
        <p:txBody>
          <a:bodyPr>
            <a:normAutofit/>
          </a:bodyPr>
          <a:lstStyle/>
          <a:p>
            <a:r>
              <a:rPr lang="en-US" sz="2000" dirty="0"/>
              <a:t>Founded 1954</a:t>
            </a:r>
          </a:p>
          <a:p>
            <a:r>
              <a:rPr lang="en-US" sz="2000" dirty="0"/>
              <a:t>Leading supplier of advanced antenna systems and RF components</a:t>
            </a:r>
          </a:p>
          <a:p>
            <a:pPr lvl="1"/>
            <a:r>
              <a:rPr lang="en-US" sz="1800" dirty="0"/>
              <a:t>US Military</a:t>
            </a:r>
          </a:p>
          <a:p>
            <a:pPr lvl="1"/>
            <a:r>
              <a:rPr lang="en-US" sz="1800" dirty="0"/>
              <a:t>Aviation</a:t>
            </a:r>
          </a:p>
          <a:p>
            <a:pPr lvl="1"/>
            <a:r>
              <a:rPr lang="en-US" sz="1800" dirty="0"/>
              <a:t>Heavy Truck</a:t>
            </a:r>
          </a:p>
          <a:p>
            <a:r>
              <a:rPr lang="en-US" sz="2000" dirty="0"/>
              <a:t>Privately held, 100% woman owned, small business</a:t>
            </a:r>
          </a:p>
          <a:p>
            <a:r>
              <a:rPr lang="en-US" sz="2000" dirty="0"/>
              <a:t>Headquarters: Grand Haven, Michigan  USA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3999" y="1853760"/>
            <a:ext cx="4706885" cy="190014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RAMI Proprietary Information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E436-7460-4F81-9BF1-40AD81B770A8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3998" y="4069221"/>
            <a:ext cx="4706885" cy="232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98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Awards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450" y="1368124"/>
            <a:ext cx="8173100" cy="2927406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272746" y="4481212"/>
            <a:ext cx="5646508" cy="817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ea typeface="Avenir Book" charset="0"/>
                <a:cs typeface="Avenir Book" charset="0"/>
              </a:rPr>
              <a:t>DLA &amp; Maritime Gold Awards</a:t>
            </a:r>
          </a:p>
          <a:p>
            <a:pPr marL="0" indent="0" algn="ctr">
              <a:buNone/>
            </a:pPr>
            <a:r>
              <a:rPr lang="en-US" sz="1800" dirty="0">
                <a:ea typeface="Avenir Book" charset="0"/>
                <a:cs typeface="Avenir Book" charset="0"/>
              </a:rPr>
              <a:t>(100% delivery 100% quality)</a:t>
            </a:r>
          </a:p>
          <a:p>
            <a:pPr marL="0" indent="0" algn="ctr">
              <a:buNone/>
            </a:pPr>
            <a:r>
              <a:rPr lang="en-US" sz="1800" dirty="0">
                <a:ea typeface="Avenir Book" charset="0"/>
                <a:cs typeface="Avenir Book" charset="0"/>
              </a:rPr>
              <a:t>Presented to only 0.5% of suppliers annually</a:t>
            </a:r>
          </a:p>
          <a:p>
            <a:pPr marL="0" indent="0" algn="ctr">
              <a:buNone/>
            </a:pPr>
            <a:endParaRPr lang="en-US" sz="2000" dirty="0">
              <a:ea typeface="Avenir Book" charset="0"/>
              <a:cs typeface="Avenir Book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RAMI Proprietary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E436-7460-4F81-9BF1-40AD81B770A8}" type="slidenum">
              <a:rPr lang="en-US" smtClean="0"/>
              <a:t>40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16987" y="5816866"/>
            <a:ext cx="5702267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/>
              <a:t>RAMI received Gold every year back to 2009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6592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1343" y="3927488"/>
            <a:ext cx="4646443" cy="29305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email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0" y="2125977"/>
            <a:ext cx="2452723" cy="18015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14549-7F19-45B9-81C0-5ECAC99FFA4D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01" t="3942" r="48671" b="1716"/>
          <a:stretch/>
        </p:blipFill>
        <p:spPr>
          <a:xfrm>
            <a:off x="9812407" y="2112240"/>
            <a:ext cx="2379593" cy="19750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037" y="3921073"/>
            <a:ext cx="4781987" cy="29369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email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72" t="5207" r="12265" b="15797"/>
          <a:stretch/>
        </p:blipFill>
        <p:spPr>
          <a:xfrm>
            <a:off x="3455377" y="-14970"/>
            <a:ext cx="5744910" cy="22677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4880" y="-10795"/>
            <a:ext cx="3117120" cy="23009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52723" y="2242020"/>
            <a:ext cx="7359684" cy="168546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 cstate="email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4972" y="3921073"/>
            <a:ext cx="3707028" cy="138630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 cstate="email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6805"/>
          <a:stretch/>
        </p:blipFill>
        <p:spPr>
          <a:xfrm>
            <a:off x="8484972" y="5238846"/>
            <a:ext cx="3707029" cy="16191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1143" y="3552222"/>
            <a:ext cx="562326" cy="311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 cstate="email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14969"/>
            <a:ext cx="3455376" cy="2256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9909" y="2182091"/>
            <a:ext cx="7491846" cy="1870363"/>
          </a:xfrm>
          <a:prstGeom prst="rect">
            <a:avLst/>
          </a:prstGeom>
          <a:solidFill>
            <a:srgbClr val="000000">
              <a:shade val="95000"/>
            </a:srgbClr>
          </a:solidFill>
          <a:ln w="57150" cap="sq">
            <a:noFill/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4864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3A869-2EBD-4CBB-A6BD-9922759B5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RAMI Location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D5CDEB1-7C3C-40B3-9E09-4D51C29EC4A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5957" y="122955"/>
            <a:ext cx="3445043" cy="2104092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8755F3-03F6-4A6E-84FA-1B4BF5733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RAMI Proprietary Information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62E20-1A36-4B92-BE15-0CE79D672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E436-7460-4F81-9BF1-40AD81B770A8}" type="slidenum">
              <a:rPr lang="en-US" smtClean="0"/>
              <a:t>5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ADEF1E-2A90-4285-8918-6AF35572D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8270" y="1494632"/>
            <a:ext cx="3990975" cy="50577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4C4976B-C367-40F6-ACC6-8918772B69F2}"/>
              </a:ext>
            </a:extLst>
          </p:cNvPr>
          <p:cNvSpPr txBox="1"/>
          <p:nvPr/>
        </p:nvSpPr>
        <p:spPr>
          <a:xfrm>
            <a:off x="6632021" y="4044605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RAMI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B7D194-859F-419E-B241-2EAAF72309DC}"/>
              </a:ext>
            </a:extLst>
          </p:cNvPr>
          <p:cNvSpPr txBox="1"/>
          <p:nvPr/>
        </p:nvSpPr>
        <p:spPr>
          <a:xfrm>
            <a:off x="6192390" y="4655014"/>
            <a:ext cx="10276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GE Aviation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D81695-6F9E-450A-95F5-E72A1EF44DD5}"/>
              </a:ext>
            </a:extLst>
          </p:cNvPr>
          <p:cNvSpPr txBox="1"/>
          <p:nvPr/>
        </p:nvSpPr>
        <p:spPr>
          <a:xfrm>
            <a:off x="6192390" y="4966608"/>
            <a:ext cx="16226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L3 Avionics Systems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33C5B7-0758-48D2-A98C-3980CFEE57D7}"/>
              </a:ext>
            </a:extLst>
          </p:cNvPr>
          <p:cNvSpPr txBox="1"/>
          <p:nvPr/>
        </p:nvSpPr>
        <p:spPr>
          <a:xfrm>
            <a:off x="6192390" y="5278202"/>
            <a:ext cx="603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Eaton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1CF39F-92A4-4C7E-8546-12F483EE73B9}"/>
              </a:ext>
            </a:extLst>
          </p:cNvPr>
          <p:cNvSpPr txBox="1"/>
          <p:nvPr/>
        </p:nvSpPr>
        <p:spPr>
          <a:xfrm>
            <a:off x="6192390" y="5589797"/>
            <a:ext cx="1518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Amphenol </a:t>
            </a:r>
            <a:r>
              <a:rPr lang="en-US" sz="1400" dirty="0" err="1"/>
              <a:t>Borisch</a:t>
            </a:r>
            <a:endParaRPr lang="en-US" sz="14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21494E5-3162-419A-BDB6-7A58181ADAFB}"/>
              </a:ext>
            </a:extLst>
          </p:cNvPr>
          <p:cNvCxnSpPr>
            <a:cxnSpLocks/>
            <a:stCxn id="12" idx="3"/>
            <a:endCxn id="31" idx="6"/>
          </p:cNvCxnSpPr>
          <p:nvPr/>
        </p:nvCxnSpPr>
        <p:spPr>
          <a:xfrm>
            <a:off x="7220044" y="4808903"/>
            <a:ext cx="2320998" cy="46303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F0FF370-54AF-4F62-AB53-28B176974320}"/>
              </a:ext>
            </a:extLst>
          </p:cNvPr>
          <p:cNvCxnSpPr>
            <a:cxnSpLocks/>
            <a:stCxn id="13" idx="3"/>
            <a:endCxn id="31" idx="5"/>
          </p:cNvCxnSpPr>
          <p:nvPr/>
        </p:nvCxnSpPr>
        <p:spPr>
          <a:xfrm>
            <a:off x="7815078" y="5120497"/>
            <a:ext cx="1710106" cy="18972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83E93EF-235F-4402-9E39-7B752D9D851E}"/>
              </a:ext>
            </a:extLst>
          </p:cNvPr>
          <p:cNvCxnSpPr>
            <a:cxnSpLocks/>
            <a:stCxn id="14" idx="3"/>
            <a:endCxn id="31" idx="2"/>
          </p:cNvCxnSpPr>
          <p:nvPr/>
        </p:nvCxnSpPr>
        <p:spPr>
          <a:xfrm flipV="1">
            <a:off x="6795504" y="5271939"/>
            <a:ext cx="2637254" cy="16015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965BA4A-34A2-4A2D-A7D5-7AD082B16C79}"/>
              </a:ext>
            </a:extLst>
          </p:cNvPr>
          <p:cNvCxnSpPr>
            <a:cxnSpLocks/>
            <a:stCxn id="15" idx="3"/>
            <a:endCxn id="31" idx="2"/>
          </p:cNvCxnSpPr>
          <p:nvPr/>
        </p:nvCxnSpPr>
        <p:spPr>
          <a:xfrm flipV="1">
            <a:off x="7710754" y="5271939"/>
            <a:ext cx="1722004" cy="47174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1539E0D-D5A1-4E6D-9E09-465954E06209}"/>
              </a:ext>
            </a:extLst>
          </p:cNvPr>
          <p:cNvCxnSpPr>
            <a:cxnSpLocks/>
            <a:stCxn id="11" idx="3"/>
            <a:endCxn id="37" idx="5"/>
          </p:cNvCxnSpPr>
          <p:nvPr/>
        </p:nvCxnSpPr>
        <p:spPr>
          <a:xfrm>
            <a:off x="7348884" y="4229271"/>
            <a:ext cx="1752330" cy="8808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50920BE1-56B0-4F62-BC87-810A75BAAE9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Grand Haven, Michigan</a:t>
            </a:r>
          </a:p>
          <a:p>
            <a:pPr lvl="1"/>
            <a:r>
              <a:rPr lang="en-US" dirty="0"/>
              <a:t>Near Lake Michigan, 5th largest fresh water lake in the world</a:t>
            </a:r>
          </a:p>
          <a:p>
            <a:pPr lvl="1"/>
            <a:r>
              <a:rPr lang="en-US" dirty="0"/>
              <a:t>Growing community, attractive to …</a:t>
            </a:r>
          </a:p>
          <a:p>
            <a:pPr lvl="1"/>
            <a:r>
              <a:rPr lang="en-US" dirty="0"/>
              <a:t>Near Grand Rapids, 2</a:t>
            </a:r>
            <a:r>
              <a:rPr lang="en-US" baseline="30000" dirty="0"/>
              <a:t>nd</a:t>
            </a:r>
            <a:r>
              <a:rPr lang="en-US" dirty="0"/>
              <a:t> largest city in Michigan</a:t>
            </a:r>
          </a:p>
          <a:p>
            <a:r>
              <a:rPr lang="en-US" dirty="0"/>
              <a:t>Grand Haven “Coast Guard City USA”</a:t>
            </a:r>
          </a:p>
          <a:p>
            <a:pPr lvl="1"/>
            <a:r>
              <a:rPr lang="en-US" dirty="0"/>
              <a:t>Recreation and tourism attractions</a:t>
            </a:r>
          </a:p>
          <a:p>
            <a:pPr lvl="1"/>
            <a:r>
              <a:rPr lang="en-US" dirty="0"/>
              <a:t>Growing, vibrant community</a:t>
            </a:r>
          </a:p>
          <a:p>
            <a:r>
              <a:rPr lang="en-US" dirty="0"/>
              <a:t>Within 50 miles of 27 colleges and universities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88111A2-D14A-42BD-B1A3-5272A9D711F4}"/>
              </a:ext>
            </a:extLst>
          </p:cNvPr>
          <p:cNvSpPr/>
          <p:nvPr/>
        </p:nvSpPr>
        <p:spPr>
          <a:xfrm>
            <a:off x="9432758" y="5217797"/>
            <a:ext cx="108284" cy="1082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2B71602-6F0F-4FEF-8235-8927B1FBBEBB}"/>
              </a:ext>
            </a:extLst>
          </p:cNvPr>
          <p:cNvSpPr/>
          <p:nvPr/>
        </p:nvSpPr>
        <p:spPr>
          <a:xfrm>
            <a:off x="9062190" y="5071047"/>
            <a:ext cx="45719" cy="4571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09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7BDDF2C-38A7-4639-AF31-8FC5E9757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RAMI At A Glance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ED9A204-7D1E-4C37-B8DB-679C8A80862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Big deal with military HEMS</a:t>
            </a:r>
          </a:p>
          <a:p>
            <a:r>
              <a:rPr lang="en-US" dirty="0"/>
              <a:t>Key supplier for ADS-B market</a:t>
            </a:r>
          </a:p>
          <a:p>
            <a:r>
              <a:rPr lang="en-US" dirty="0"/>
              <a:t>Trucks and boats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06437A2B-E2CF-42A7-9F6D-675B522A3C8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50561932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E9107-4F03-4BD5-B84E-CB86C81D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RAMI Proprietary Information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5AF61-EA58-440D-853F-144EE91E3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E436-7460-4F81-9BF1-40AD81B770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17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Company History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865239" y="1894952"/>
            <a:ext cx="8461521" cy="4340794"/>
            <a:chOff x="714850" y="1873931"/>
            <a:chExt cx="7397184" cy="3794785"/>
          </a:xfrm>
        </p:grpSpPr>
        <p:sp>
          <p:nvSpPr>
            <p:cNvPr id="6" name="TextBox 5"/>
            <p:cNvSpPr txBox="1"/>
            <p:nvPr/>
          </p:nvSpPr>
          <p:spPr>
            <a:xfrm>
              <a:off x="714850" y="1873932"/>
              <a:ext cx="1885467" cy="524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u="sng" dirty="0">
                  <a:latin typeface="Avenir Book" charset="0"/>
                  <a:ea typeface="Avenir Book" charset="0"/>
                  <a:cs typeface="Avenir Book" charset="0"/>
                </a:rPr>
                <a:t>1954</a:t>
              </a:r>
            </a:p>
            <a:p>
              <a:r>
                <a:rPr lang="en-US" sz="1100" dirty="0">
                  <a:latin typeface="Avenir Book" charset="0"/>
                  <a:ea typeface="Avenir Book" charset="0"/>
                  <a:cs typeface="Avenir Book" charset="0"/>
                </a:rPr>
                <a:t>Robert Miller founded R.A. Miller Industries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68923" y="1873931"/>
              <a:ext cx="1297791" cy="524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u="sng" dirty="0">
                  <a:latin typeface="Avenir Book" charset="0"/>
                  <a:ea typeface="Avenir Book" charset="0"/>
                  <a:cs typeface="Avenir Book" charset="0"/>
                </a:rPr>
                <a:t>1987</a:t>
              </a:r>
            </a:p>
            <a:p>
              <a:r>
                <a:rPr lang="en-US" sz="1100" dirty="0">
                  <a:latin typeface="Avenir Book" charset="0"/>
                  <a:ea typeface="Avenir Book" charset="0"/>
                  <a:cs typeface="Avenir Book" charset="0"/>
                </a:rPr>
                <a:t>Robert M. Lynas Purchases RAMI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29646" y="5144044"/>
              <a:ext cx="2074152" cy="524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u="sng" dirty="0">
                  <a:latin typeface="Avenir Book" charset="0"/>
                  <a:ea typeface="Avenir Book" charset="0"/>
                  <a:cs typeface="Avenir Book" charset="0"/>
                </a:rPr>
                <a:t>1993</a:t>
              </a:r>
            </a:p>
            <a:p>
              <a:r>
                <a:rPr lang="en-US" sz="1100" dirty="0">
                  <a:latin typeface="Avenir Book" charset="0"/>
                  <a:ea typeface="Avenir Book" charset="0"/>
                  <a:cs typeface="Avenir Book" charset="0"/>
                </a:rPr>
                <a:t>RAMI enters heavy truck antenna market (Volvo)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28245" y="3969153"/>
              <a:ext cx="2235395" cy="524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u="sng" dirty="0">
                  <a:latin typeface="Avenir Book" charset="0"/>
                  <a:ea typeface="Avenir Book" charset="0"/>
                  <a:cs typeface="Avenir Book" charset="0"/>
                </a:rPr>
                <a:t>1956</a:t>
              </a:r>
            </a:p>
            <a:p>
              <a:r>
                <a:rPr lang="en-US" sz="1100" dirty="0">
                  <a:latin typeface="Avenir Book" charset="0"/>
                  <a:ea typeface="Avenir Book" charset="0"/>
                  <a:cs typeface="Avenir Book" charset="0"/>
                </a:rPr>
                <a:t>RAMI begins manufacturing military antennas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56357" y="1876532"/>
              <a:ext cx="2329776" cy="524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u="sng" dirty="0">
                  <a:latin typeface="Avenir Book" charset="0"/>
                  <a:ea typeface="Avenir Book" charset="0"/>
                  <a:cs typeface="Avenir Book" charset="0"/>
                </a:rPr>
                <a:t>1992</a:t>
              </a:r>
            </a:p>
            <a:p>
              <a:r>
                <a:rPr lang="en-US" sz="1100" dirty="0">
                  <a:latin typeface="Avenir Book" charset="0"/>
                  <a:ea typeface="Avenir Book" charset="0"/>
                  <a:cs typeface="Avenir Book" charset="0"/>
                </a:rPr>
                <a:t>RAMI acquires general aviation product line from Antenna Specialists</a:t>
              </a: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1227909" y="2857662"/>
              <a:ext cx="6884125" cy="556921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508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effectLst>
                    <a:outerShdw blurRad="50800" dist="762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venir Book" charset="0"/>
                  <a:ea typeface="Avenir Book" charset="0"/>
                  <a:cs typeface="Avenir Book" charset="0"/>
                </a:rPr>
                <a:t>Military</a:t>
              </a: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5457843" y="4036887"/>
              <a:ext cx="2653093" cy="557784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outerShdw blurRad="508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effectLst>
                    <a:outerShdw blurRad="50800" dist="762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venir Book" charset="0"/>
                  <a:ea typeface="Avenir Book" charset="0"/>
                  <a:cs typeface="Avenir Book" charset="0"/>
                </a:rPr>
                <a:t>Heavy Truck</a:t>
              </a: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5329646" y="3441526"/>
              <a:ext cx="2782388" cy="557784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effectLst>
                    <a:outerShdw blurRad="50800" dist="762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venir Book" charset="0"/>
                  <a:ea typeface="Avenir Book" charset="0"/>
                  <a:cs typeface="Avenir Book" charset="0"/>
                </a:rPr>
                <a:t>Aviation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19818" y="3001835"/>
              <a:ext cx="182880" cy="27432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  <a:effectLst>
              <a:outerShdw blurRad="508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1055365" y="2451013"/>
              <a:ext cx="0" cy="46503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4614548" y="2451012"/>
              <a:ext cx="0" cy="465031"/>
            </a:xfrm>
            <a:prstGeom prst="line">
              <a:avLst/>
            </a:prstGeom>
            <a:ln w="158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5329646" y="2615196"/>
              <a:ext cx="3037" cy="30084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5457843" y="4594671"/>
              <a:ext cx="0" cy="465031"/>
            </a:xfrm>
            <a:prstGeom prst="line">
              <a:avLst/>
            </a:prstGeom>
            <a:ln w="158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1227909" y="3441526"/>
              <a:ext cx="0" cy="465031"/>
            </a:xfrm>
            <a:prstGeom prst="line">
              <a:avLst/>
            </a:prstGeom>
            <a:ln w="158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RAMI Proprietary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E436-7460-4F81-9BF1-40AD81B770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4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5BB8894-F18C-4C02-BB9B-24C4AA483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RAMI Facilities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71A180F-9D6F-4993-9538-B70197F94C0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100,000 </a:t>
            </a:r>
            <a:r>
              <a:rPr lang="en-US" dirty="0" err="1"/>
              <a:t>Sq</a:t>
            </a:r>
            <a:r>
              <a:rPr lang="en-US" dirty="0"/>
              <a:t> ft</a:t>
            </a:r>
          </a:p>
          <a:p>
            <a:pPr lvl="1"/>
            <a:r>
              <a:rPr lang="en-US" dirty="0"/>
              <a:t>Main building</a:t>
            </a:r>
          </a:p>
          <a:p>
            <a:pPr lvl="2"/>
            <a:r>
              <a:rPr lang="en-US" dirty="0"/>
              <a:t>Manufacturing</a:t>
            </a:r>
          </a:p>
          <a:p>
            <a:pPr lvl="2"/>
            <a:r>
              <a:rPr lang="en-US" dirty="0"/>
              <a:t>Engineering</a:t>
            </a:r>
          </a:p>
          <a:p>
            <a:pPr lvl="2"/>
            <a:r>
              <a:rPr lang="en-US" dirty="0"/>
              <a:t>Administration</a:t>
            </a:r>
          </a:p>
          <a:p>
            <a:pPr lvl="1"/>
            <a:r>
              <a:rPr lang="en-US" dirty="0"/>
              <a:t>Second building</a:t>
            </a:r>
          </a:p>
          <a:p>
            <a:pPr lvl="2"/>
            <a:r>
              <a:rPr lang="en-US" dirty="0"/>
              <a:t>Test chambers</a:t>
            </a:r>
          </a:p>
          <a:p>
            <a:pPr lvl="2"/>
            <a:r>
              <a:rPr lang="en-US" dirty="0"/>
              <a:t>Inventory</a:t>
            </a:r>
          </a:p>
          <a:p>
            <a:r>
              <a:rPr lang="en-US" dirty="0"/>
              <a:t>Expansion to include…</a:t>
            </a:r>
          </a:p>
          <a:p>
            <a:r>
              <a:rPr lang="en-US" dirty="0"/>
              <a:t>Located at Grand Haven Airport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9C10C4-B72E-45AC-8F1D-075E6A05C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RAMI Proprietary Information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2710E6-FA19-4D4D-8B77-C1596FE8F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E436-7460-4F81-9BF1-40AD81B770A8}" type="slidenum">
              <a:rPr lang="en-US" smtClean="0"/>
              <a:t>8</a:t>
            </a:fld>
            <a:endParaRPr lang="en-US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1E9AD1FF-2644-448C-BF04-749421E3C1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115645"/>
            <a:ext cx="5181600" cy="377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47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F68F2-4C63-47F1-AAA2-E89D37AF1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Capabilities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3BDB5-78DE-4EC7-B6EE-5A597357B3F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Qualification Testing</a:t>
            </a:r>
          </a:p>
          <a:p>
            <a:pPr lvl="1"/>
            <a:r>
              <a:rPr lang="en-US" dirty="0"/>
              <a:t>Internal</a:t>
            </a:r>
          </a:p>
          <a:p>
            <a:pPr lvl="2"/>
            <a:r>
              <a:rPr lang="en-US" dirty="0"/>
              <a:t>DO-160G &amp; MIL-STD-666</a:t>
            </a:r>
          </a:p>
          <a:p>
            <a:pPr lvl="3"/>
            <a:r>
              <a:rPr lang="en-US" dirty="0"/>
              <a:t>All environmental tests except HIRF</a:t>
            </a:r>
          </a:p>
          <a:p>
            <a:pPr lvl="1"/>
            <a:r>
              <a:rPr lang="en-US" dirty="0"/>
              <a:t>External</a:t>
            </a:r>
          </a:p>
          <a:p>
            <a:pPr lvl="2"/>
            <a:r>
              <a:rPr lang="en-US" dirty="0"/>
              <a:t>DO-160G &amp; MIL-STD-666</a:t>
            </a:r>
          </a:p>
          <a:p>
            <a:pPr lvl="3"/>
            <a:r>
              <a:rPr lang="en-US" dirty="0"/>
              <a:t>HIRF and Lightning</a:t>
            </a:r>
          </a:p>
          <a:p>
            <a:pPr lvl="3"/>
            <a:r>
              <a:rPr lang="en-US" dirty="0"/>
              <a:t>Elite (Chicago)</a:t>
            </a:r>
          </a:p>
          <a:p>
            <a:pPr lvl="3"/>
            <a:r>
              <a:rPr lang="en-US" dirty="0"/>
              <a:t>Ajax (Grand Rapids)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D2738E-224B-45DD-9E39-DAEA6DD18F7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Performance</a:t>
            </a:r>
          </a:p>
          <a:p>
            <a:pPr lvl="1"/>
            <a:r>
              <a:rPr lang="en-US" dirty="0"/>
              <a:t>Anechoic chambers</a:t>
            </a:r>
          </a:p>
          <a:p>
            <a:pPr lvl="2"/>
            <a:r>
              <a:rPr lang="en-US" dirty="0"/>
              <a:t>DC – Daylight</a:t>
            </a:r>
          </a:p>
          <a:p>
            <a:pPr lvl="1"/>
            <a:r>
              <a:rPr lang="en-US" dirty="0"/>
              <a:t>Free-air antenna range</a:t>
            </a:r>
          </a:p>
          <a:p>
            <a:pPr lvl="2"/>
            <a:r>
              <a:rPr lang="en-US" dirty="0"/>
              <a:t>Turntable to 25 tons</a:t>
            </a:r>
          </a:p>
          <a:p>
            <a:pPr lvl="2"/>
            <a:r>
              <a:rPr lang="en-US" dirty="0"/>
              <a:t>10Hz to 1,000GHz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9B8F3-5990-4580-ABE2-4B705375C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RAMI Proprietary Information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0FDC8-B017-4037-ACD1-77D5003FF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E436-7460-4F81-9BF1-40AD81B770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733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1479</TotalTime>
  <Words>1395</Words>
  <Application>Microsoft Office PowerPoint</Application>
  <PresentationFormat>Widescreen</PresentationFormat>
  <Paragraphs>461</Paragraphs>
  <Slides>41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Avenir Book</vt:lpstr>
      <vt:lpstr>Calibri</vt:lpstr>
      <vt:lpstr>Calibri Light</vt:lpstr>
      <vt:lpstr>Office Theme</vt:lpstr>
      <vt:lpstr>PowerPoint Presentation</vt:lpstr>
      <vt:lpstr>Agenda</vt:lpstr>
      <vt:lpstr>Why RAMI </vt:lpstr>
      <vt:lpstr>Company Overview</vt:lpstr>
      <vt:lpstr>RAMI Location</vt:lpstr>
      <vt:lpstr>RAMI At A Glance</vt:lpstr>
      <vt:lpstr>Company History</vt:lpstr>
      <vt:lpstr>RAMI Facilities</vt:lpstr>
      <vt:lpstr>Testing Capabilities</vt:lpstr>
      <vt:lpstr>RAMI People</vt:lpstr>
      <vt:lpstr>RAMI Tools</vt:lpstr>
      <vt:lpstr>Technologies &amp; Expertise</vt:lpstr>
      <vt:lpstr>Design &amp; Development Process</vt:lpstr>
      <vt:lpstr>Markets</vt:lpstr>
      <vt:lpstr>Customers </vt:lpstr>
      <vt:lpstr>Key Programs - Military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Heavy Truck Example</vt:lpstr>
      <vt:lpstr>PowerPoint Presentation</vt:lpstr>
      <vt:lpstr>RF Competencies</vt:lpstr>
      <vt:lpstr>RF Design Capabilities</vt:lpstr>
      <vt:lpstr>Anechoic Chamber</vt:lpstr>
      <vt:lpstr>Outdoor Test Ranges</vt:lpstr>
      <vt:lpstr>Environmental and Mechanical Test Capabilities</vt:lpstr>
      <vt:lpstr>Assembly Capabilities</vt:lpstr>
      <vt:lpstr>Vertically Integrated Design,  Manufacturing &amp; Testing</vt:lpstr>
      <vt:lpstr>Machining Capabilities</vt:lpstr>
      <vt:lpstr>Rapid Prototyping Capabilities</vt:lpstr>
      <vt:lpstr>Quality</vt:lpstr>
      <vt:lpstr>Awards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Tuin</dc:creator>
  <cp:lastModifiedBy>Lee Carlson</cp:lastModifiedBy>
  <cp:revision>25</cp:revision>
  <cp:lastPrinted>2018-08-01T19:41:34Z</cp:lastPrinted>
  <dcterms:created xsi:type="dcterms:W3CDTF">2018-08-01T14:07:02Z</dcterms:created>
  <dcterms:modified xsi:type="dcterms:W3CDTF">2019-05-24T13:34:27Z</dcterms:modified>
</cp:coreProperties>
</file>