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566" r:id="rId3"/>
    <p:sldId id="257" r:id="rId4"/>
    <p:sldId id="533" r:id="rId5"/>
    <p:sldId id="564" r:id="rId6"/>
    <p:sldId id="565" r:id="rId7"/>
    <p:sldId id="560" r:id="rId8"/>
    <p:sldId id="535" r:id="rId9"/>
    <p:sldId id="562" r:id="rId10"/>
    <p:sldId id="563" r:id="rId11"/>
    <p:sldId id="387" r:id="rId12"/>
    <p:sldId id="388" r:id="rId13"/>
    <p:sldId id="411" r:id="rId14"/>
    <p:sldId id="397" r:id="rId15"/>
    <p:sldId id="398" r:id="rId16"/>
    <p:sldId id="399" r:id="rId17"/>
    <p:sldId id="405" r:id="rId18"/>
    <p:sldId id="400" r:id="rId19"/>
    <p:sldId id="404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70" autoAdjust="0"/>
  </p:normalViewPr>
  <p:slideViewPr>
    <p:cSldViewPr snapToGrid="0">
      <p:cViewPr varScale="1">
        <p:scale>
          <a:sx n="77" d="100"/>
          <a:sy n="77" d="100"/>
        </p:scale>
        <p:origin x="12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 Carlson" userId="2d90b6f0b2a6ed39" providerId="LiveId" clId="{A4AC80DB-3D4F-4CA5-9BD9-DAC060E14440}"/>
    <pc:docChg chg="undo custSel addSld delSld modSld modMainMaster">
      <pc:chgData name="Lee Carlson" userId="2d90b6f0b2a6ed39" providerId="LiveId" clId="{A4AC80DB-3D4F-4CA5-9BD9-DAC060E14440}" dt="2019-05-17T11:25:56.973" v="2342" actId="20577"/>
      <pc:docMkLst>
        <pc:docMk/>
      </pc:docMkLst>
      <pc:sldChg chg="modSp">
        <pc:chgData name="Lee Carlson" userId="2d90b6f0b2a6ed39" providerId="LiveId" clId="{A4AC80DB-3D4F-4CA5-9BD9-DAC060E14440}" dt="2019-05-17T02:56:19.228" v="1832" actId="6549"/>
        <pc:sldMkLst>
          <pc:docMk/>
          <pc:sldMk cId="2276859462" sldId="256"/>
        </pc:sldMkLst>
        <pc:spChg chg="mod">
          <ac:chgData name="Lee Carlson" userId="2d90b6f0b2a6ed39" providerId="LiveId" clId="{A4AC80DB-3D4F-4CA5-9BD9-DAC060E14440}" dt="2019-05-17T02:21:04.450" v="41" actId="20577"/>
          <ac:spMkLst>
            <pc:docMk/>
            <pc:sldMk cId="2276859462" sldId="256"/>
            <ac:spMk id="2" creationId="{BD47B2D3-8639-4E48-BC8D-2D267D9B2162}"/>
          </ac:spMkLst>
        </pc:spChg>
        <pc:spChg chg="mod">
          <ac:chgData name="Lee Carlson" userId="2d90b6f0b2a6ed39" providerId="LiveId" clId="{A4AC80DB-3D4F-4CA5-9BD9-DAC060E14440}" dt="2019-05-17T02:56:19.228" v="1832" actId="6549"/>
          <ac:spMkLst>
            <pc:docMk/>
            <pc:sldMk cId="2276859462" sldId="256"/>
            <ac:spMk id="4" creationId="{8DC0A38F-A045-47C8-9C5C-C9EEDE7C06CF}"/>
          </ac:spMkLst>
        </pc:spChg>
      </pc:sldChg>
      <pc:sldChg chg="del">
        <pc:chgData name="Lee Carlson" userId="2d90b6f0b2a6ed39" providerId="LiveId" clId="{A4AC80DB-3D4F-4CA5-9BD9-DAC060E14440}" dt="2019-05-17T02:20:50.907" v="0" actId="2696"/>
        <pc:sldMkLst>
          <pc:docMk/>
          <pc:sldMk cId="1517635452" sldId="257"/>
        </pc:sldMkLst>
      </pc:sldChg>
      <pc:sldChg chg="modSp add">
        <pc:chgData name="Lee Carlson" userId="2d90b6f0b2a6ed39" providerId="LiveId" clId="{A4AC80DB-3D4F-4CA5-9BD9-DAC060E14440}" dt="2019-05-17T11:23:04.048" v="2034" actId="20577"/>
        <pc:sldMkLst>
          <pc:docMk/>
          <pc:sldMk cId="4226777500" sldId="257"/>
        </pc:sldMkLst>
        <pc:spChg chg="mod">
          <ac:chgData name="Lee Carlson" userId="2d90b6f0b2a6ed39" providerId="LiveId" clId="{A4AC80DB-3D4F-4CA5-9BD9-DAC060E14440}" dt="2019-05-17T02:21:25.595" v="72" actId="20577"/>
          <ac:spMkLst>
            <pc:docMk/>
            <pc:sldMk cId="4226777500" sldId="257"/>
            <ac:spMk id="2" creationId="{C057623D-6AB0-475A-9FD6-D1E0635C8DFE}"/>
          </ac:spMkLst>
        </pc:spChg>
        <pc:spChg chg="mod">
          <ac:chgData name="Lee Carlson" userId="2d90b6f0b2a6ed39" providerId="LiveId" clId="{A4AC80DB-3D4F-4CA5-9BD9-DAC060E14440}" dt="2019-05-17T11:23:04.048" v="2034" actId="20577"/>
          <ac:spMkLst>
            <pc:docMk/>
            <pc:sldMk cId="4226777500" sldId="257"/>
            <ac:spMk id="3" creationId="{A8F1FBB2-403C-4381-A34C-4F32D9DBE9E4}"/>
          </ac:spMkLst>
        </pc:spChg>
      </pc:sldChg>
      <pc:sldChg chg="del">
        <pc:chgData name="Lee Carlson" userId="2d90b6f0b2a6ed39" providerId="LiveId" clId="{A4AC80DB-3D4F-4CA5-9BD9-DAC060E14440}" dt="2019-05-17T02:20:50.987" v="4" actId="2696"/>
        <pc:sldMkLst>
          <pc:docMk/>
          <pc:sldMk cId="57007269" sldId="258"/>
        </pc:sldMkLst>
      </pc:sldChg>
      <pc:sldChg chg="del">
        <pc:chgData name="Lee Carlson" userId="2d90b6f0b2a6ed39" providerId="LiveId" clId="{A4AC80DB-3D4F-4CA5-9BD9-DAC060E14440}" dt="2019-05-17T02:20:50.927" v="1" actId="2696"/>
        <pc:sldMkLst>
          <pc:docMk/>
          <pc:sldMk cId="1273431664" sldId="260"/>
        </pc:sldMkLst>
      </pc:sldChg>
      <pc:sldChg chg="del">
        <pc:chgData name="Lee Carlson" userId="2d90b6f0b2a6ed39" providerId="LiveId" clId="{A4AC80DB-3D4F-4CA5-9BD9-DAC060E14440}" dt="2019-05-17T02:20:50.957" v="2" actId="2696"/>
        <pc:sldMkLst>
          <pc:docMk/>
          <pc:sldMk cId="233555486" sldId="261"/>
        </pc:sldMkLst>
      </pc:sldChg>
      <pc:sldChg chg="del">
        <pc:chgData name="Lee Carlson" userId="2d90b6f0b2a6ed39" providerId="LiveId" clId="{A4AC80DB-3D4F-4CA5-9BD9-DAC060E14440}" dt="2019-05-17T02:20:51.007" v="5" actId="2696"/>
        <pc:sldMkLst>
          <pc:docMk/>
          <pc:sldMk cId="3808533814" sldId="262"/>
        </pc:sldMkLst>
      </pc:sldChg>
      <pc:sldChg chg="del">
        <pc:chgData name="Lee Carlson" userId="2d90b6f0b2a6ed39" providerId="LiveId" clId="{A4AC80DB-3D4F-4CA5-9BD9-DAC060E14440}" dt="2019-05-17T02:20:50.977" v="3" actId="2696"/>
        <pc:sldMkLst>
          <pc:docMk/>
          <pc:sldMk cId="1338282806" sldId="263"/>
        </pc:sldMkLst>
      </pc:sldChg>
      <pc:sldChg chg="del">
        <pc:chgData name="Lee Carlson" userId="2d90b6f0b2a6ed39" providerId="LiveId" clId="{A4AC80DB-3D4F-4CA5-9BD9-DAC060E14440}" dt="2019-05-17T02:20:51.017" v="6" actId="2696"/>
        <pc:sldMkLst>
          <pc:docMk/>
          <pc:sldMk cId="2407674268" sldId="264"/>
        </pc:sldMkLst>
      </pc:sldChg>
      <pc:sldChg chg="del">
        <pc:chgData name="Lee Carlson" userId="2d90b6f0b2a6ed39" providerId="LiveId" clId="{A4AC80DB-3D4F-4CA5-9BD9-DAC060E14440}" dt="2019-05-17T02:20:51.037" v="7" actId="2696"/>
        <pc:sldMkLst>
          <pc:docMk/>
          <pc:sldMk cId="3951836393" sldId="265"/>
        </pc:sldMkLst>
      </pc:sldChg>
      <pc:sldChg chg="del">
        <pc:chgData name="Lee Carlson" userId="2d90b6f0b2a6ed39" providerId="LiveId" clId="{A4AC80DB-3D4F-4CA5-9BD9-DAC060E14440}" dt="2019-05-17T02:20:51.047" v="8" actId="2696"/>
        <pc:sldMkLst>
          <pc:docMk/>
          <pc:sldMk cId="747261269" sldId="266"/>
        </pc:sldMkLst>
      </pc:sldChg>
      <pc:sldChg chg="del">
        <pc:chgData name="Lee Carlson" userId="2d90b6f0b2a6ed39" providerId="LiveId" clId="{A4AC80DB-3D4F-4CA5-9BD9-DAC060E14440}" dt="2019-05-17T02:20:51.077" v="10" actId="2696"/>
        <pc:sldMkLst>
          <pc:docMk/>
          <pc:sldMk cId="939275905" sldId="267"/>
        </pc:sldMkLst>
      </pc:sldChg>
      <pc:sldChg chg="del">
        <pc:chgData name="Lee Carlson" userId="2d90b6f0b2a6ed39" providerId="LiveId" clId="{A4AC80DB-3D4F-4CA5-9BD9-DAC060E14440}" dt="2019-05-17T02:20:51.067" v="9" actId="2696"/>
        <pc:sldMkLst>
          <pc:docMk/>
          <pc:sldMk cId="163200587" sldId="268"/>
        </pc:sldMkLst>
      </pc:sldChg>
      <pc:sldChg chg="addSp delSp modSp add">
        <pc:chgData name="Lee Carlson" userId="2d90b6f0b2a6ed39" providerId="LiveId" clId="{A4AC80DB-3D4F-4CA5-9BD9-DAC060E14440}" dt="2019-05-17T02:55:11.769" v="1814" actId="1076"/>
        <pc:sldMkLst>
          <pc:docMk/>
          <pc:sldMk cId="0" sldId="387"/>
        </pc:sldMkLst>
        <pc:spChg chg="mod">
          <ac:chgData name="Lee Carlson" userId="2d90b6f0b2a6ed39" providerId="LiveId" clId="{A4AC80DB-3D4F-4CA5-9BD9-DAC060E14440}" dt="2019-05-17T02:35:28.602" v="769" actId="6549"/>
          <ac:spMkLst>
            <pc:docMk/>
            <pc:sldMk cId="0" sldId="387"/>
            <ac:spMk id="3" creationId="{00000000-0000-0000-0000-000000000000}"/>
          </ac:spMkLst>
        </pc:spChg>
        <pc:spChg chg="add del mod">
          <ac:chgData name="Lee Carlson" userId="2d90b6f0b2a6ed39" providerId="LiveId" clId="{A4AC80DB-3D4F-4CA5-9BD9-DAC060E14440}" dt="2019-05-17T02:35:08.479" v="759"/>
          <ac:spMkLst>
            <pc:docMk/>
            <pc:sldMk cId="0" sldId="387"/>
            <ac:spMk id="4" creationId="{5BB8F17C-278C-4843-AF36-E984556E1DE0}"/>
          </ac:spMkLst>
        </pc:spChg>
        <pc:spChg chg="add del mod">
          <ac:chgData name="Lee Carlson" userId="2d90b6f0b2a6ed39" providerId="LiveId" clId="{A4AC80DB-3D4F-4CA5-9BD9-DAC060E14440}" dt="2019-05-17T02:35:08.479" v="759"/>
          <ac:spMkLst>
            <pc:docMk/>
            <pc:sldMk cId="0" sldId="387"/>
            <ac:spMk id="10" creationId="{CD09A28E-6490-4968-9AA6-510B09926FF4}"/>
          </ac:spMkLst>
        </pc:spChg>
        <pc:spChg chg="add del mod">
          <ac:chgData name="Lee Carlson" userId="2d90b6f0b2a6ed39" providerId="LiveId" clId="{A4AC80DB-3D4F-4CA5-9BD9-DAC060E14440}" dt="2019-05-17T02:35:08.479" v="759"/>
          <ac:spMkLst>
            <pc:docMk/>
            <pc:sldMk cId="0" sldId="387"/>
            <ac:spMk id="11" creationId="{F8B7B88A-9B8F-4AAF-B146-92B01704BCCD}"/>
          </ac:spMkLst>
        </pc:spChg>
        <pc:spChg chg="add del mod">
          <ac:chgData name="Lee Carlson" userId="2d90b6f0b2a6ed39" providerId="LiveId" clId="{A4AC80DB-3D4F-4CA5-9BD9-DAC060E14440}" dt="2019-05-17T02:35:08.479" v="759"/>
          <ac:spMkLst>
            <pc:docMk/>
            <pc:sldMk cId="0" sldId="387"/>
            <ac:spMk id="12" creationId="{C819D276-199A-42E4-B4A1-05D3B3BDFE49}"/>
          </ac:spMkLst>
        </pc:spChg>
        <pc:spChg chg="add del mod">
          <ac:chgData name="Lee Carlson" userId="2d90b6f0b2a6ed39" providerId="LiveId" clId="{A4AC80DB-3D4F-4CA5-9BD9-DAC060E14440}" dt="2019-05-17T02:35:08.479" v="759"/>
          <ac:spMkLst>
            <pc:docMk/>
            <pc:sldMk cId="0" sldId="387"/>
            <ac:spMk id="13" creationId="{86F525A1-CE1B-44E5-B8D5-7C2AE062F846}"/>
          </ac:spMkLst>
        </pc:spChg>
        <pc:spChg chg="add mod">
          <ac:chgData name="Lee Carlson" userId="2d90b6f0b2a6ed39" providerId="LiveId" clId="{A4AC80DB-3D4F-4CA5-9BD9-DAC060E14440}" dt="2019-05-17T02:55:11.769" v="1814" actId="1076"/>
          <ac:spMkLst>
            <pc:docMk/>
            <pc:sldMk cId="0" sldId="387"/>
            <ac:spMk id="14" creationId="{880CAF86-4A30-484A-8647-7A17FA4CEFF1}"/>
          </ac:spMkLst>
        </pc:spChg>
        <pc:picChg chg="del">
          <ac:chgData name="Lee Carlson" userId="2d90b6f0b2a6ed39" providerId="LiveId" clId="{A4AC80DB-3D4F-4CA5-9BD9-DAC060E14440}" dt="2019-05-17T02:35:15.244" v="766" actId="478"/>
          <ac:picMkLst>
            <pc:docMk/>
            <pc:sldMk cId="0" sldId="387"/>
            <ac:picMk id="9" creationId="{00000000-0000-0000-0000-000000000000}"/>
          </ac:picMkLst>
        </pc:picChg>
      </pc:sldChg>
      <pc:sldChg chg="addSp delSp modSp add">
        <pc:chgData name="Lee Carlson" userId="2d90b6f0b2a6ed39" providerId="LiveId" clId="{A4AC80DB-3D4F-4CA5-9BD9-DAC060E14440}" dt="2019-05-17T02:55:16.320" v="1816" actId="1076"/>
        <pc:sldMkLst>
          <pc:docMk/>
          <pc:sldMk cId="0" sldId="388"/>
        </pc:sldMkLst>
        <pc:spChg chg="mod">
          <ac:chgData name="Lee Carlson" userId="2d90b6f0b2a6ed39" providerId="LiveId" clId="{A4AC80DB-3D4F-4CA5-9BD9-DAC060E14440}" dt="2019-05-17T02:35:47.700" v="774" actId="27636"/>
          <ac:spMkLst>
            <pc:docMk/>
            <pc:sldMk cId="0" sldId="388"/>
            <ac:spMk id="3" creationId="{00000000-0000-0000-0000-000000000000}"/>
          </ac:spMkLst>
        </pc:spChg>
        <pc:spChg chg="add del mod">
          <ac:chgData name="Lee Carlson" userId="2d90b6f0b2a6ed39" providerId="LiveId" clId="{A4AC80DB-3D4F-4CA5-9BD9-DAC060E14440}" dt="2019-05-17T02:35:08.479" v="759"/>
          <ac:spMkLst>
            <pc:docMk/>
            <pc:sldMk cId="0" sldId="388"/>
            <ac:spMk id="4" creationId="{1E25D9D4-7786-4DE9-B973-22AA4457817C}"/>
          </ac:spMkLst>
        </pc:spChg>
        <pc:spChg chg="add del mod">
          <ac:chgData name="Lee Carlson" userId="2d90b6f0b2a6ed39" providerId="LiveId" clId="{A4AC80DB-3D4F-4CA5-9BD9-DAC060E14440}" dt="2019-05-17T02:35:08.479" v="759"/>
          <ac:spMkLst>
            <pc:docMk/>
            <pc:sldMk cId="0" sldId="388"/>
            <ac:spMk id="8" creationId="{F3F04D9C-3DB1-41CF-9806-47836B6B07C0}"/>
          </ac:spMkLst>
        </pc:spChg>
        <pc:spChg chg="add del mod">
          <ac:chgData name="Lee Carlson" userId="2d90b6f0b2a6ed39" providerId="LiveId" clId="{A4AC80DB-3D4F-4CA5-9BD9-DAC060E14440}" dt="2019-05-17T02:35:08.479" v="759"/>
          <ac:spMkLst>
            <pc:docMk/>
            <pc:sldMk cId="0" sldId="388"/>
            <ac:spMk id="11" creationId="{15034CA4-3A28-4AE6-B866-88CA07953A7B}"/>
          </ac:spMkLst>
        </pc:spChg>
        <pc:spChg chg="add del mod">
          <ac:chgData name="Lee Carlson" userId="2d90b6f0b2a6ed39" providerId="LiveId" clId="{A4AC80DB-3D4F-4CA5-9BD9-DAC060E14440}" dt="2019-05-17T02:35:08.479" v="759"/>
          <ac:spMkLst>
            <pc:docMk/>
            <pc:sldMk cId="0" sldId="388"/>
            <ac:spMk id="12" creationId="{A74FAAD4-6634-43DB-B804-1514B5AB7611}"/>
          </ac:spMkLst>
        </pc:spChg>
        <pc:spChg chg="add del mod">
          <ac:chgData name="Lee Carlson" userId="2d90b6f0b2a6ed39" providerId="LiveId" clId="{A4AC80DB-3D4F-4CA5-9BD9-DAC060E14440}" dt="2019-05-17T02:35:08.479" v="759"/>
          <ac:spMkLst>
            <pc:docMk/>
            <pc:sldMk cId="0" sldId="388"/>
            <ac:spMk id="13" creationId="{1EA5357E-E51C-4076-A94E-5E909066E7EF}"/>
          </ac:spMkLst>
        </pc:spChg>
        <pc:spChg chg="add mod">
          <ac:chgData name="Lee Carlson" userId="2d90b6f0b2a6ed39" providerId="LiveId" clId="{A4AC80DB-3D4F-4CA5-9BD9-DAC060E14440}" dt="2019-05-17T02:55:16.320" v="1816" actId="1076"/>
          <ac:spMkLst>
            <pc:docMk/>
            <pc:sldMk cId="0" sldId="388"/>
            <ac:spMk id="14" creationId="{3D04EAD2-DD21-4859-A19E-49B727502053}"/>
          </ac:spMkLst>
        </pc:spChg>
        <pc:picChg chg="del">
          <ac:chgData name="Lee Carlson" userId="2d90b6f0b2a6ed39" providerId="LiveId" clId="{A4AC80DB-3D4F-4CA5-9BD9-DAC060E14440}" dt="2019-05-17T02:35:38.368" v="771" actId="478"/>
          <ac:picMkLst>
            <pc:docMk/>
            <pc:sldMk cId="0" sldId="388"/>
            <ac:picMk id="10" creationId="{00000000-0000-0000-0000-000000000000}"/>
          </ac:picMkLst>
        </pc:picChg>
      </pc:sldChg>
      <pc:sldChg chg="addSp delSp modSp add">
        <pc:chgData name="Lee Carlson" userId="2d90b6f0b2a6ed39" providerId="LiveId" clId="{A4AC80DB-3D4F-4CA5-9BD9-DAC060E14440}" dt="2019-05-17T02:55:25.613" v="1820" actId="1076"/>
        <pc:sldMkLst>
          <pc:docMk/>
          <pc:sldMk cId="0" sldId="397"/>
        </pc:sldMkLst>
        <pc:spChg chg="add del mod">
          <ac:chgData name="Lee Carlson" userId="2d90b6f0b2a6ed39" providerId="LiveId" clId="{A4AC80DB-3D4F-4CA5-9BD9-DAC060E14440}" dt="2019-05-17T02:35:08.479" v="759"/>
          <ac:spMkLst>
            <pc:docMk/>
            <pc:sldMk cId="0" sldId="397"/>
            <ac:spMk id="2" creationId="{8B4C7EF6-66E9-4636-86BF-B5F244B5E5C4}"/>
          </ac:spMkLst>
        </pc:spChg>
        <pc:spChg chg="add del mod">
          <ac:chgData name="Lee Carlson" userId="2d90b6f0b2a6ed39" providerId="LiveId" clId="{A4AC80DB-3D4F-4CA5-9BD9-DAC060E14440}" dt="2019-05-17T02:35:08.479" v="759"/>
          <ac:spMkLst>
            <pc:docMk/>
            <pc:sldMk cId="0" sldId="397"/>
            <ac:spMk id="3" creationId="{840AE19E-8F3B-446E-8EC8-4AB8248DA830}"/>
          </ac:spMkLst>
        </pc:spChg>
        <pc:spChg chg="add del mod">
          <ac:chgData name="Lee Carlson" userId="2d90b6f0b2a6ed39" providerId="LiveId" clId="{A4AC80DB-3D4F-4CA5-9BD9-DAC060E14440}" dt="2019-05-17T02:35:08.479" v="759"/>
          <ac:spMkLst>
            <pc:docMk/>
            <pc:sldMk cId="0" sldId="397"/>
            <ac:spMk id="4" creationId="{7CE35EC4-CAF4-43D7-B903-D1A9F91BDD82}"/>
          </ac:spMkLst>
        </pc:spChg>
        <pc:spChg chg="mod">
          <ac:chgData name="Lee Carlson" userId="2d90b6f0b2a6ed39" providerId="LiveId" clId="{A4AC80DB-3D4F-4CA5-9BD9-DAC060E14440}" dt="2019-05-17T02:36:19.462" v="775"/>
          <ac:spMkLst>
            <pc:docMk/>
            <pc:sldMk cId="0" sldId="397"/>
            <ac:spMk id="5" creationId="{00000000-0000-0000-0000-000000000000}"/>
          </ac:spMkLst>
        </pc:spChg>
        <pc:spChg chg="add del mod">
          <ac:chgData name="Lee Carlson" userId="2d90b6f0b2a6ed39" providerId="LiveId" clId="{A4AC80DB-3D4F-4CA5-9BD9-DAC060E14440}" dt="2019-05-17T02:35:08.479" v="759"/>
          <ac:spMkLst>
            <pc:docMk/>
            <pc:sldMk cId="0" sldId="397"/>
            <ac:spMk id="10" creationId="{78E129F2-341D-46C9-ABDE-698768ECBA17}"/>
          </ac:spMkLst>
        </pc:spChg>
        <pc:spChg chg="add mod">
          <ac:chgData name="Lee Carlson" userId="2d90b6f0b2a6ed39" providerId="LiveId" clId="{A4AC80DB-3D4F-4CA5-9BD9-DAC060E14440}" dt="2019-05-17T02:36:24.993" v="778" actId="20577"/>
          <ac:spMkLst>
            <pc:docMk/>
            <pc:sldMk cId="0" sldId="397"/>
            <ac:spMk id="11" creationId="{0782F25E-F468-4ACA-8471-D00A2FC3F86E}"/>
          </ac:spMkLst>
        </pc:spChg>
        <pc:spChg chg="add mod">
          <ac:chgData name="Lee Carlson" userId="2d90b6f0b2a6ed39" providerId="LiveId" clId="{A4AC80DB-3D4F-4CA5-9BD9-DAC060E14440}" dt="2019-05-17T02:55:25.613" v="1820" actId="1076"/>
          <ac:spMkLst>
            <pc:docMk/>
            <pc:sldMk cId="0" sldId="397"/>
            <ac:spMk id="12" creationId="{42CDAA71-A9B0-490A-93CD-5E21B0C3189E}"/>
          </ac:spMkLst>
        </pc:spChg>
      </pc:sldChg>
      <pc:sldChg chg="addSp delSp modSp add">
        <pc:chgData name="Lee Carlson" userId="2d90b6f0b2a6ed39" providerId="LiveId" clId="{A4AC80DB-3D4F-4CA5-9BD9-DAC060E14440}" dt="2019-05-17T02:55:29.664" v="1822" actId="1076"/>
        <pc:sldMkLst>
          <pc:docMk/>
          <pc:sldMk cId="0" sldId="398"/>
        </pc:sldMkLst>
        <pc:spChg chg="add del mod">
          <ac:chgData name="Lee Carlson" userId="2d90b6f0b2a6ed39" providerId="LiveId" clId="{A4AC80DB-3D4F-4CA5-9BD9-DAC060E14440}" dt="2019-05-17T02:35:08.479" v="759"/>
          <ac:spMkLst>
            <pc:docMk/>
            <pc:sldMk cId="0" sldId="398"/>
            <ac:spMk id="3" creationId="{D2EA9437-DD40-4244-ACE0-A3FA9037ED9F}"/>
          </ac:spMkLst>
        </pc:spChg>
        <pc:spChg chg="add del mod">
          <ac:chgData name="Lee Carlson" userId="2d90b6f0b2a6ed39" providerId="LiveId" clId="{A4AC80DB-3D4F-4CA5-9BD9-DAC060E14440}" dt="2019-05-17T02:35:08.479" v="759"/>
          <ac:spMkLst>
            <pc:docMk/>
            <pc:sldMk cId="0" sldId="398"/>
            <ac:spMk id="4" creationId="{4417AE66-105D-432A-ABD5-6ECECC4F7C02}"/>
          </ac:spMkLst>
        </pc:spChg>
        <pc:spChg chg="del mod">
          <ac:chgData name="Lee Carlson" userId="2d90b6f0b2a6ed39" providerId="LiveId" clId="{A4AC80DB-3D4F-4CA5-9BD9-DAC060E14440}" dt="2019-05-17T02:36:47.154" v="785" actId="478"/>
          <ac:spMkLst>
            <pc:docMk/>
            <pc:sldMk cId="0" sldId="398"/>
            <ac:spMk id="7" creationId="{00000000-0000-0000-0000-000000000000}"/>
          </ac:spMkLst>
        </pc:spChg>
        <pc:spChg chg="add del mod">
          <ac:chgData name="Lee Carlson" userId="2d90b6f0b2a6ed39" providerId="LiveId" clId="{A4AC80DB-3D4F-4CA5-9BD9-DAC060E14440}" dt="2019-05-17T02:35:08.479" v="759"/>
          <ac:spMkLst>
            <pc:docMk/>
            <pc:sldMk cId="0" sldId="398"/>
            <ac:spMk id="9" creationId="{D08CD464-51E4-4AEB-8FB9-2AF52A20EB35}"/>
          </ac:spMkLst>
        </pc:spChg>
        <pc:spChg chg="add del mod">
          <ac:chgData name="Lee Carlson" userId="2d90b6f0b2a6ed39" providerId="LiveId" clId="{A4AC80DB-3D4F-4CA5-9BD9-DAC060E14440}" dt="2019-05-17T02:35:08.479" v="759"/>
          <ac:spMkLst>
            <pc:docMk/>
            <pc:sldMk cId="0" sldId="398"/>
            <ac:spMk id="10" creationId="{0B0B0BA7-A83D-402F-AA27-819C0819F8D3}"/>
          </ac:spMkLst>
        </pc:spChg>
        <pc:spChg chg="add mod">
          <ac:chgData name="Lee Carlson" userId="2d90b6f0b2a6ed39" providerId="LiveId" clId="{A4AC80DB-3D4F-4CA5-9BD9-DAC060E14440}" dt="2019-05-17T02:36:42.543" v="784" actId="20577"/>
          <ac:spMkLst>
            <pc:docMk/>
            <pc:sldMk cId="0" sldId="398"/>
            <ac:spMk id="11" creationId="{F28B33A1-D3BA-432B-AC13-0E6CBDF06C87}"/>
          </ac:spMkLst>
        </pc:spChg>
        <pc:spChg chg="add mod">
          <ac:chgData name="Lee Carlson" userId="2d90b6f0b2a6ed39" providerId="LiveId" clId="{A4AC80DB-3D4F-4CA5-9BD9-DAC060E14440}" dt="2019-05-17T02:55:29.664" v="1822" actId="1076"/>
          <ac:spMkLst>
            <pc:docMk/>
            <pc:sldMk cId="0" sldId="398"/>
            <ac:spMk id="12" creationId="{40BE40B3-8989-4565-B5BB-663DE3B93F2E}"/>
          </ac:spMkLst>
        </pc:spChg>
      </pc:sldChg>
      <pc:sldChg chg="addSp delSp modSp add">
        <pc:chgData name="Lee Carlson" userId="2d90b6f0b2a6ed39" providerId="LiveId" clId="{A4AC80DB-3D4F-4CA5-9BD9-DAC060E14440}" dt="2019-05-17T02:55:33.954" v="1824" actId="1076"/>
        <pc:sldMkLst>
          <pc:docMk/>
          <pc:sldMk cId="0" sldId="399"/>
        </pc:sldMkLst>
        <pc:spChg chg="mod">
          <ac:chgData name="Lee Carlson" userId="2d90b6f0b2a6ed39" providerId="LiveId" clId="{A4AC80DB-3D4F-4CA5-9BD9-DAC060E14440}" dt="2019-05-17T02:35:08.629" v="762" actId="27636"/>
          <ac:spMkLst>
            <pc:docMk/>
            <pc:sldMk cId="0" sldId="399"/>
            <ac:spMk id="3" creationId="{00000000-0000-0000-0000-000000000000}"/>
          </ac:spMkLst>
        </pc:spChg>
        <pc:spChg chg="add del mod">
          <ac:chgData name="Lee Carlson" userId="2d90b6f0b2a6ed39" providerId="LiveId" clId="{A4AC80DB-3D4F-4CA5-9BD9-DAC060E14440}" dt="2019-05-17T02:35:08.479" v="759"/>
          <ac:spMkLst>
            <pc:docMk/>
            <pc:sldMk cId="0" sldId="399"/>
            <ac:spMk id="4" creationId="{EF479111-A2BB-4452-90D9-6DC9E7E4F5FB}"/>
          </ac:spMkLst>
        </pc:spChg>
        <pc:spChg chg="add del mod">
          <ac:chgData name="Lee Carlson" userId="2d90b6f0b2a6ed39" providerId="LiveId" clId="{A4AC80DB-3D4F-4CA5-9BD9-DAC060E14440}" dt="2019-05-17T02:35:08.479" v="759"/>
          <ac:spMkLst>
            <pc:docMk/>
            <pc:sldMk cId="0" sldId="399"/>
            <ac:spMk id="8" creationId="{2624739A-512C-4DE5-8538-434309FD2BBE}"/>
          </ac:spMkLst>
        </pc:spChg>
        <pc:spChg chg="add del mod">
          <ac:chgData name="Lee Carlson" userId="2d90b6f0b2a6ed39" providerId="LiveId" clId="{A4AC80DB-3D4F-4CA5-9BD9-DAC060E14440}" dt="2019-05-17T02:35:08.479" v="759"/>
          <ac:spMkLst>
            <pc:docMk/>
            <pc:sldMk cId="0" sldId="399"/>
            <ac:spMk id="9" creationId="{A3B7ACFC-D652-499F-BB88-9C089E26C804}"/>
          </ac:spMkLst>
        </pc:spChg>
        <pc:spChg chg="add del mod">
          <ac:chgData name="Lee Carlson" userId="2d90b6f0b2a6ed39" providerId="LiveId" clId="{A4AC80DB-3D4F-4CA5-9BD9-DAC060E14440}" dt="2019-05-17T02:35:08.479" v="759"/>
          <ac:spMkLst>
            <pc:docMk/>
            <pc:sldMk cId="0" sldId="399"/>
            <ac:spMk id="10" creationId="{E5CBF9F2-9807-4D48-B4A6-B102D03CC395}"/>
          </ac:spMkLst>
        </pc:spChg>
        <pc:spChg chg="add del mod">
          <ac:chgData name="Lee Carlson" userId="2d90b6f0b2a6ed39" providerId="LiveId" clId="{A4AC80DB-3D4F-4CA5-9BD9-DAC060E14440}" dt="2019-05-17T02:35:08.479" v="759"/>
          <ac:spMkLst>
            <pc:docMk/>
            <pc:sldMk cId="0" sldId="399"/>
            <ac:spMk id="11" creationId="{FFFD3D5F-8AE6-46AF-B945-F5F475411499}"/>
          </ac:spMkLst>
        </pc:spChg>
        <pc:spChg chg="add mod">
          <ac:chgData name="Lee Carlson" userId="2d90b6f0b2a6ed39" providerId="LiveId" clId="{A4AC80DB-3D4F-4CA5-9BD9-DAC060E14440}" dt="2019-05-17T02:55:33.954" v="1824" actId="1076"/>
          <ac:spMkLst>
            <pc:docMk/>
            <pc:sldMk cId="0" sldId="399"/>
            <ac:spMk id="12" creationId="{49CCF8AC-567D-4FC3-B113-B9439AD773AA}"/>
          </ac:spMkLst>
        </pc:spChg>
      </pc:sldChg>
      <pc:sldChg chg="addSp delSp modSp add">
        <pc:chgData name="Lee Carlson" userId="2d90b6f0b2a6ed39" providerId="LiveId" clId="{A4AC80DB-3D4F-4CA5-9BD9-DAC060E14440}" dt="2019-05-17T02:55:41.920" v="1828" actId="1076"/>
        <pc:sldMkLst>
          <pc:docMk/>
          <pc:sldMk cId="0" sldId="400"/>
        </pc:sldMkLst>
        <pc:spChg chg="mod">
          <ac:chgData name="Lee Carlson" userId="2d90b6f0b2a6ed39" providerId="LiveId" clId="{A4AC80DB-3D4F-4CA5-9BD9-DAC060E14440}" dt="2019-05-17T02:37:25.212" v="793" actId="20577"/>
          <ac:spMkLst>
            <pc:docMk/>
            <pc:sldMk cId="0" sldId="400"/>
            <ac:spMk id="3" creationId="{00000000-0000-0000-0000-000000000000}"/>
          </ac:spMkLst>
        </pc:spChg>
        <pc:spChg chg="add del mod">
          <ac:chgData name="Lee Carlson" userId="2d90b6f0b2a6ed39" providerId="LiveId" clId="{A4AC80DB-3D4F-4CA5-9BD9-DAC060E14440}" dt="2019-05-17T02:35:08.479" v="759"/>
          <ac:spMkLst>
            <pc:docMk/>
            <pc:sldMk cId="0" sldId="400"/>
            <ac:spMk id="4" creationId="{EFCE391F-51B7-48F9-B09D-2490BFAB3281}"/>
          </ac:spMkLst>
        </pc:spChg>
        <pc:spChg chg="add del mod">
          <ac:chgData name="Lee Carlson" userId="2d90b6f0b2a6ed39" providerId="LiveId" clId="{A4AC80DB-3D4F-4CA5-9BD9-DAC060E14440}" dt="2019-05-17T02:35:08.479" v="759"/>
          <ac:spMkLst>
            <pc:docMk/>
            <pc:sldMk cId="0" sldId="400"/>
            <ac:spMk id="5" creationId="{7AB5C7EB-6629-4D3F-8CAF-41E43FB626AA}"/>
          </ac:spMkLst>
        </pc:spChg>
        <pc:spChg chg="mod">
          <ac:chgData name="Lee Carlson" userId="2d90b6f0b2a6ed39" providerId="LiveId" clId="{A4AC80DB-3D4F-4CA5-9BD9-DAC060E14440}" dt="2019-05-17T02:37:03.664" v="788" actId="27636"/>
          <ac:spMkLst>
            <pc:docMk/>
            <pc:sldMk cId="0" sldId="400"/>
            <ac:spMk id="7" creationId="{00000000-0000-0000-0000-000000000000}"/>
          </ac:spMkLst>
        </pc:spChg>
        <pc:spChg chg="add del mod">
          <ac:chgData name="Lee Carlson" userId="2d90b6f0b2a6ed39" providerId="LiveId" clId="{A4AC80DB-3D4F-4CA5-9BD9-DAC060E14440}" dt="2019-05-17T02:35:08.479" v="759"/>
          <ac:spMkLst>
            <pc:docMk/>
            <pc:sldMk cId="0" sldId="400"/>
            <ac:spMk id="10" creationId="{ADA5D6FC-FEFF-41C7-BF87-AE8FB7F871AE}"/>
          </ac:spMkLst>
        </pc:spChg>
        <pc:spChg chg="add del mod">
          <ac:chgData name="Lee Carlson" userId="2d90b6f0b2a6ed39" providerId="LiveId" clId="{A4AC80DB-3D4F-4CA5-9BD9-DAC060E14440}" dt="2019-05-17T02:35:08.479" v="759"/>
          <ac:spMkLst>
            <pc:docMk/>
            <pc:sldMk cId="0" sldId="400"/>
            <ac:spMk id="11" creationId="{845D7D79-F260-4FF9-BB8C-87921EEA30E7}"/>
          </ac:spMkLst>
        </pc:spChg>
        <pc:spChg chg="add del mod">
          <ac:chgData name="Lee Carlson" userId="2d90b6f0b2a6ed39" providerId="LiveId" clId="{A4AC80DB-3D4F-4CA5-9BD9-DAC060E14440}" dt="2019-05-17T02:35:08.479" v="759"/>
          <ac:spMkLst>
            <pc:docMk/>
            <pc:sldMk cId="0" sldId="400"/>
            <ac:spMk id="12" creationId="{79424FCB-0D4D-458F-B048-29A8C095A54D}"/>
          </ac:spMkLst>
        </pc:spChg>
        <pc:spChg chg="add del mod">
          <ac:chgData name="Lee Carlson" userId="2d90b6f0b2a6ed39" providerId="LiveId" clId="{A4AC80DB-3D4F-4CA5-9BD9-DAC060E14440}" dt="2019-05-17T02:35:08.479" v="759"/>
          <ac:spMkLst>
            <pc:docMk/>
            <pc:sldMk cId="0" sldId="400"/>
            <ac:spMk id="13" creationId="{48FBB26A-D130-44FF-A6EC-BCC6DEDD1FE1}"/>
          </ac:spMkLst>
        </pc:spChg>
        <pc:spChg chg="add mod">
          <ac:chgData name="Lee Carlson" userId="2d90b6f0b2a6ed39" providerId="LiveId" clId="{A4AC80DB-3D4F-4CA5-9BD9-DAC060E14440}" dt="2019-05-17T02:55:41.920" v="1828" actId="1076"/>
          <ac:spMkLst>
            <pc:docMk/>
            <pc:sldMk cId="0" sldId="400"/>
            <ac:spMk id="36" creationId="{2A9B411C-61A2-4050-A989-E9F0EB5E952F}"/>
          </ac:spMkLst>
        </pc:spChg>
        <pc:picChg chg="mod">
          <ac:chgData name="Lee Carlson" userId="2d90b6f0b2a6ed39" providerId="LiveId" clId="{A4AC80DB-3D4F-4CA5-9BD9-DAC060E14440}" dt="2019-05-17T02:37:09.066" v="790" actId="1076"/>
          <ac:picMkLst>
            <pc:docMk/>
            <pc:sldMk cId="0" sldId="400"/>
            <ac:picMk id="14349" creationId="{00000000-0000-0000-0000-000000000000}"/>
          </ac:picMkLst>
        </pc:picChg>
        <pc:picChg chg="del">
          <ac:chgData name="Lee Carlson" userId="2d90b6f0b2a6ed39" providerId="LiveId" clId="{A4AC80DB-3D4F-4CA5-9BD9-DAC060E14440}" dt="2019-05-17T02:37:04.484" v="789" actId="478"/>
          <ac:picMkLst>
            <pc:docMk/>
            <pc:sldMk cId="0" sldId="400"/>
            <ac:picMk id="14360" creationId="{00000000-0000-0000-0000-000000000000}"/>
          </ac:picMkLst>
        </pc:picChg>
      </pc:sldChg>
      <pc:sldChg chg="addSp delSp modSp add">
        <pc:chgData name="Lee Carlson" userId="2d90b6f0b2a6ed39" providerId="LiveId" clId="{A4AC80DB-3D4F-4CA5-9BD9-DAC060E14440}" dt="2019-05-17T02:56:23.128" v="1834" actId="1076"/>
        <pc:sldMkLst>
          <pc:docMk/>
          <pc:sldMk cId="0" sldId="404"/>
        </pc:sldMkLst>
        <pc:spChg chg="add del mod">
          <ac:chgData name="Lee Carlson" userId="2d90b6f0b2a6ed39" providerId="LiveId" clId="{A4AC80DB-3D4F-4CA5-9BD9-DAC060E14440}" dt="2019-05-17T02:35:08.479" v="759"/>
          <ac:spMkLst>
            <pc:docMk/>
            <pc:sldMk cId="0" sldId="404"/>
            <ac:spMk id="3" creationId="{7B232336-E529-450C-95B9-61C5BA815BBC}"/>
          </ac:spMkLst>
        </pc:spChg>
        <pc:spChg chg="add del mod">
          <ac:chgData name="Lee Carlson" userId="2d90b6f0b2a6ed39" providerId="LiveId" clId="{A4AC80DB-3D4F-4CA5-9BD9-DAC060E14440}" dt="2019-05-17T02:35:08.479" v="759"/>
          <ac:spMkLst>
            <pc:docMk/>
            <pc:sldMk cId="0" sldId="404"/>
            <ac:spMk id="4" creationId="{878A6A7D-9054-4C28-962D-7C0F7472A62B}"/>
          </ac:spMkLst>
        </pc:spChg>
        <pc:spChg chg="add del mod">
          <ac:chgData name="Lee Carlson" userId="2d90b6f0b2a6ed39" providerId="LiveId" clId="{A4AC80DB-3D4F-4CA5-9BD9-DAC060E14440}" dt="2019-05-17T02:35:08.479" v="759"/>
          <ac:spMkLst>
            <pc:docMk/>
            <pc:sldMk cId="0" sldId="404"/>
            <ac:spMk id="5" creationId="{C9FDE8AF-A781-426B-8E4E-E578A34A4CAA}"/>
          </ac:spMkLst>
        </pc:spChg>
        <pc:spChg chg="add del mod">
          <ac:chgData name="Lee Carlson" userId="2d90b6f0b2a6ed39" providerId="LiveId" clId="{A4AC80DB-3D4F-4CA5-9BD9-DAC060E14440}" dt="2019-05-17T02:35:08.479" v="759"/>
          <ac:spMkLst>
            <pc:docMk/>
            <pc:sldMk cId="0" sldId="404"/>
            <ac:spMk id="7" creationId="{99F515E5-E9A5-49F4-A6FF-286E6A25F042}"/>
          </ac:spMkLst>
        </pc:spChg>
        <pc:spChg chg="add mod">
          <ac:chgData name="Lee Carlson" userId="2d90b6f0b2a6ed39" providerId="LiveId" clId="{A4AC80DB-3D4F-4CA5-9BD9-DAC060E14440}" dt="2019-05-17T02:56:23.128" v="1834" actId="1076"/>
          <ac:spMkLst>
            <pc:docMk/>
            <pc:sldMk cId="0" sldId="404"/>
            <ac:spMk id="39" creationId="{E65606E4-1814-4EF1-9C66-64961A226D3D}"/>
          </ac:spMkLst>
        </pc:spChg>
      </pc:sldChg>
      <pc:sldChg chg="addSp delSp modSp add">
        <pc:chgData name="Lee Carlson" userId="2d90b6f0b2a6ed39" providerId="LiveId" clId="{A4AC80DB-3D4F-4CA5-9BD9-DAC060E14440}" dt="2019-05-17T02:55:37.905" v="1826" actId="1076"/>
        <pc:sldMkLst>
          <pc:docMk/>
          <pc:sldMk cId="0" sldId="405"/>
        </pc:sldMkLst>
        <pc:spChg chg="mod">
          <ac:chgData name="Lee Carlson" userId="2d90b6f0b2a6ed39" providerId="LiveId" clId="{A4AC80DB-3D4F-4CA5-9BD9-DAC060E14440}" dt="2019-05-17T02:35:08.659" v="763" actId="27636"/>
          <ac:spMkLst>
            <pc:docMk/>
            <pc:sldMk cId="0" sldId="405"/>
            <ac:spMk id="3" creationId="{00000000-0000-0000-0000-000000000000}"/>
          </ac:spMkLst>
        </pc:spChg>
        <pc:spChg chg="add del mod">
          <ac:chgData name="Lee Carlson" userId="2d90b6f0b2a6ed39" providerId="LiveId" clId="{A4AC80DB-3D4F-4CA5-9BD9-DAC060E14440}" dt="2019-05-17T02:35:08.479" v="759"/>
          <ac:spMkLst>
            <pc:docMk/>
            <pc:sldMk cId="0" sldId="405"/>
            <ac:spMk id="4" creationId="{2EBD0C85-E25E-4D17-B50C-AA510A3D321D}"/>
          </ac:spMkLst>
        </pc:spChg>
        <pc:spChg chg="add del mod">
          <ac:chgData name="Lee Carlson" userId="2d90b6f0b2a6ed39" providerId="LiveId" clId="{A4AC80DB-3D4F-4CA5-9BD9-DAC060E14440}" dt="2019-05-17T02:35:08.479" v="759"/>
          <ac:spMkLst>
            <pc:docMk/>
            <pc:sldMk cId="0" sldId="405"/>
            <ac:spMk id="8" creationId="{03B0C64D-6B70-48A3-A87F-ECD7835C92C6}"/>
          </ac:spMkLst>
        </pc:spChg>
        <pc:spChg chg="add del mod">
          <ac:chgData name="Lee Carlson" userId="2d90b6f0b2a6ed39" providerId="LiveId" clId="{A4AC80DB-3D4F-4CA5-9BD9-DAC060E14440}" dt="2019-05-17T02:35:08.479" v="759"/>
          <ac:spMkLst>
            <pc:docMk/>
            <pc:sldMk cId="0" sldId="405"/>
            <ac:spMk id="9" creationId="{717781A4-BBE2-4A70-98B6-204FF757DC57}"/>
          </ac:spMkLst>
        </pc:spChg>
        <pc:spChg chg="add del mod">
          <ac:chgData name="Lee Carlson" userId="2d90b6f0b2a6ed39" providerId="LiveId" clId="{A4AC80DB-3D4F-4CA5-9BD9-DAC060E14440}" dt="2019-05-17T02:35:08.479" v="759"/>
          <ac:spMkLst>
            <pc:docMk/>
            <pc:sldMk cId="0" sldId="405"/>
            <ac:spMk id="10" creationId="{84D675B1-5B27-46C1-A39D-F1201C2B9FB0}"/>
          </ac:spMkLst>
        </pc:spChg>
        <pc:spChg chg="add del mod">
          <ac:chgData name="Lee Carlson" userId="2d90b6f0b2a6ed39" providerId="LiveId" clId="{A4AC80DB-3D4F-4CA5-9BD9-DAC060E14440}" dt="2019-05-17T02:35:08.479" v="759"/>
          <ac:spMkLst>
            <pc:docMk/>
            <pc:sldMk cId="0" sldId="405"/>
            <ac:spMk id="11" creationId="{9346A637-A074-4868-8699-57BEE7B07678}"/>
          </ac:spMkLst>
        </pc:spChg>
        <pc:spChg chg="add mod">
          <ac:chgData name="Lee Carlson" userId="2d90b6f0b2a6ed39" providerId="LiveId" clId="{A4AC80DB-3D4F-4CA5-9BD9-DAC060E14440}" dt="2019-05-17T02:55:37.905" v="1826" actId="1076"/>
          <ac:spMkLst>
            <pc:docMk/>
            <pc:sldMk cId="0" sldId="405"/>
            <ac:spMk id="12" creationId="{92FB053C-6806-4BE0-ABC5-3061F3F06787}"/>
          </ac:spMkLst>
        </pc:spChg>
      </pc:sldChg>
      <pc:sldChg chg="addSp delSp modSp add">
        <pc:chgData name="Lee Carlson" userId="2d90b6f0b2a6ed39" providerId="LiveId" clId="{A4AC80DB-3D4F-4CA5-9BD9-DAC060E14440}" dt="2019-05-17T02:55:21.925" v="1818" actId="1076"/>
        <pc:sldMkLst>
          <pc:docMk/>
          <pc:sldMk cId="0" sldId="411"/>
        </pc:sldMkLst>
        <pc:spChg chg="add del mod">
          <ac:chgData name="Lee Carlson" userId="2d90b6f0b2a6ed39" providerId="LiveId" clId="{A4AC80DB-3D4F-4CA5-9BD9-DAC060E14440}" dt="2019-05-17T02:35:08.479" v="759"/>
          <ac:spMkLst>
            <pc:docMk/>
            <pc:sldMk cId="0" sldId="411"/>
            <ac:spMk id="8" creationId="{71B8EA61-FC75-4231-95B8-F9692B443117}"/>
          </ac:spMkLst>
        </pc:spChg>
        <pc:spChg chg="add del mod">
          <ac:chgData name="Lee Carlson" userId="2d90b6f0b2a6ed39" providerId="LiveId" clId="{A4AC80DB-3D4F-4CA5-9BD9-DAC060E14440}" dt="2019-05-17T02:35:08.479" v="759"/>
          <ac:spMkLst>
            <pc:docMk/>
            <pc:sldMk cId="0" sldId="411"/>
            <ac:spMk id="9" creationId="{629178F8-BDFB-4782-89AA-C7018C7925CA}"/>
          </ac:spMkLst>
        </pc:spChg>
        <pc:spChg chg="add del mod">
          <ac:chgData name="Lee Carlson" userId="2d90b6f0b2a6ed39" providerId="LiveId" clId="{A4AC80DB-3D4F-4CA5-9BD9-DAC060E14440}" dt="2019-05-17T02:35:08.479" v="759"/>
          <ac:spMkLst>
            <pc:docMk/>
            <pc:sldMk cId="0" sldId="411"/>
            <ac:spMk id="10" creationId="{A9CEB6E4-84C6-48CF-BA08-E7E08EABF4BD}"/>
          </ac:spMkLst>
        </pc:spChg>
        <pc:spChg chg="add del mod">
          <ac:chgData name="Lee Carlson" userId="2d90b6f0b2a6ed39" providerId="LiveId" clId="{A4AC80DB-3D4F-4CA5-9BD9-DAC060E14440}" dt="2019-05-17T02:35:08.479" v="759"/>
          <ac:spMkLst>
            <pc:docMk/>
            <pc:sldMk cId="0" sldId="411"/>
            <ac:spMk id="11" creationId="{25F53319-B0F1-4F81-8B52-E1DEEA8B6EA9}"/>
          </ac:spMkLst>
        </pc:spChg>
        <pc:spChg chg="add del mod">
          <ac:chgData name="Lee Carlson" userId="2d90b6f0b2a6ed39" providerId="LiveId" clId="{A4AC80DB-3D4F-4CA5-9BD9-DAC060E14440}" dt="2019-05-17T02:35:08.479" v="759"/>
          <ac:spMkLst>
            <pc:docMk/>
            <pc:sldMk cId="0" sldId="411"/>
            <ac:spMk id="13" creationId="{B98419CE-2227-41FA-91E4-DC4B2C6E7A3C}"/>
          </ac:spMkLst>
        </pc:spChg>
        <pc:spChg chg="add mod">
          <ac:chgData name="Lee Carlson" userId="2d90b6f0b2a6ed39" providerId="LiveId" clId="{A4AC80DB-3D4F-4CA5-9BD9-DAC060E14440}" dt="2019-05-17T02:55:21.925" v="1818" actId="1076"/>
          <ac:spMkLst>
            <pc:docMk/>
            <pc:sldMk cId="0" sldId="411"/>
            <ac:spMk id="24" creationId="{76A4CE2D-129C-4338-A373-BF3489E992EA}"/>
          </ac:spMkLst>
        </pc:spChg>
        <pc:picChg chg="del">
          <ac:chgData name="Lee Carlson" userId="2d90b6f0b2a6ed39" providerId="LiveId" clId="{A4AC80DB-3D4F-4CA5-9BD9-DAC060E14440}" dt="2019-05-17T02:51:13.204" v="1773" actId="478"/>
          <ac:picMkLst>
            <pc:docMk/>
            <pc:sldMk cId="0" sldId="411"/>
            <ac:picMk id="17" creationId="{00000000-0000-0000-0000-000000000000}"/>
          </ac:picMkLst>
        </pc:picChg>
      </pc:sldChg>
      <pc:sldChg chg="addSp modSp add del">
        <pc:chgData name="Lee Carlson" userId="2d90b6f0b2a6ed39" providerId="LiveId" clId="{A4AC80DB-3D4F-4CA5-9BD9-DAC060E14440}" dt="2019-05-17T02:54:37.682" v="1804" actId="1076"/>
        <pc:sldMkLst>
          <pc:docMk/>
          <pc:sldMk cId="2753064555" sldId="533"/>
        </pc:sldMkLst>
        <pc:spChg chg="add mod">
          <ac:chgData name="Lee Carlson" userId="2d90b6f0b2a6ed39" providerId="LiveId" clId="{A4AC80DB-3D4F-4CA5-9BD9-DAC060E14440}" dt="2019-05-17T02:54:37.682" v="1804" actId="1076"/>
          <ac:spMkLst>
            <pc:docMk/>
            <pc:sldMk cId="2753064555" sldId="533"/>
            <ac:spMk id="2" creationId="{F428A7C9-26C0-4E20-8371-70411D511968}"/>
          </ac:spMkLst>
        </pc:spChg>
        <pc:spChg chg="mod">
          <ac:chgData name="Lee Carlson" userId="2d90b6f0b2a6ed39" providerId="LiveId" clId="{A4AC80DB-3D4F-4CA5-9BD9-DAC060E14440}" dt="2019-05-17T02:54:13.507" v="1793" actId="20577"/>
          <ac:spMkLst>
            <pc:docMk/>
            <pc:sldMk cId="2753064555" sldId="533"/>
            <ac:spMk id="18435" creationId="{00000000-0000-0000-0000-000000000000}"/>
          </ac:spMkLst>
        </pc:spChg>
        <pc:spChg chg="mod">
          <ac:chgData name="Lee Carlson" userId="2d90b6f0b2a6ed39" providerId="LiveId" clId="{A4AC80DB-3D4F-4CA5-9BD9-DAC060E14440}" dt="2019-05-17T02:38:18.099" v="809" actId="5793"/>
          <ac:spMkLst>
            <pc:docMk/>
            <pc:sldMk cId="2753064555" sldId="533"/>
            <ac:spMk id="18436" creationId="{00000000-0000-0000-0000-000000000000}"/>
          </ac:spMkLst>
        </pc:spChg>
      </pc:sldChg>
      <pc:sldChg chg="modSp add del">
        <pc:chgData name="Lee Carlson" userId="2d90b6f0b2a6ed39" providerId="LiveId" clId="{A4AC80DB-3D4F-4CA5-9BD9-DAC060E14440}" dt="2019-05-17T02:48:58.789" v="1744" actId="2696"/>
        <pc:sldMkLst>
          <pc:docMk/>
          <pc:sldMk cId="153708602" sldId="534"/>
        </pc:sldMkLst>
        <pc:spChg chg="mod">
          <ac:chgData name="Lee Carlson" userId="2d90b6f0b2a6ed39" providerId="LiveId" clId="{A4AC80DB-3D4F-4CA5-9BD9-DAC060E14440}" dt="2019-05-17T02:25:42.466" v="462" actId="27636"/>
          <ac:spMkLst>
            <pc:docMk/>
            <pc:sldMk cId="153708602" sldId="534"/>
            <ac:spMk id="8194" creationId="{00000000-0000-0000-0000-000000000000}"/>
          </ac:spMkLst>
        </pc:spChg>
      </pc:sldChg>
      <pc:sldChg chg="addSp modSp add del">
        <pc:chgData name="Lee Carlson" userId="2d90b6f0b2a6ed39" providerId="LiveId" clId="{A4AC80DB-3D4F-4CA5-9BD9-DAC060E14440}" dt="2019-05-17T02:54:49.676" v="1809" actId="1076"/>
        <pc:sldMkLst>
          <pc:docMk/>
          <pc:sldMk cId="1895411746" sldId="535"/>
        </pc:sldMkLst>
        <pc:spChg chg="mod">
          <ac:chgData name="Lee Carlson" userId="2d90b6f0b2a6ed39" providerId="LiveId" clId="{A4AC80DB-3D4F-4CA5-9BD9-DAC060E14440}" dt="2019-05-17T02:28:43.217" v="547" actId="20577"/>
          <ac:spMkLst>
            <pc:docMk/>
            <pc:sldMk cId="1895411746" sldId="535"/>
            <ac:spMk id="2" creationId="{00000000-0000-0000-0000-000000000000}"/>
          </ac:spMkLst>
        </pc:spChg>
        <pc:spChg chg="mod">
          <ac:chgData name="Lee Carlson" userId="2d90b6f0b2a6ed39" providerId="LiveId" clId="{A4AC80DB-3D4F-4CA5-9BD9-DAC060E14440}" dt="2019-05-17T02:28:38.696" v="544" actId="20577"/>
          <ac:spMkLst>
            <pc:docMk/>
            <pc:sldMk cId="1895411746" sldId="535"/>
            <ac:spMk id="5" creationId="{00000000-0000-0000-0000-000000000000}"/>
          </ac:spMkLst>
        </pc:spChg>
        <pc:spChg chg="add mod">
          <ac:chgData name="Lee Carlson" userId="2d90b6f0b2a6ed39" providerId="LiveId" clId="{A4AC80DB-3D4F-4CA5-9BD9-DAC060E14440}" dt="2019-05-17T02:54:49.676" v="1809" actId="1076"/>
          <ac:spMkLst>
            <pc:docMk/>
            <pc:sldMk cId="1895411746" sldId="535"/>
            <ac:spMk id="29" creationId="{B7D7B61F-25A5-40B5-9CE5-23DFE60DC45F}"/>
          </ac:spMkLst>
        </pc:spChg>
      </pc:sldChg>
      <pc:sldChg chg="addSp modSp add del">
        <pc:chgData name="Lee Carlson" userId="2d90b6f0b2a6ed39" providerId="LiveId" clId="{A4AC80DB-3D4F-4CA5-9BD9-DAC060E14440}" dt="2019-05-17T02:54:45.530" v="1807"/>
        <pc:sldMkLst>
          <pc:docMk/>
          <pc:sldMk cId="1375350890" sldId="560"/>
        </pc:sldMkLst>
        <pc:spChg chg="add">
          <ac:chgData name="Lee Carlson" userId="2d90b6f0b2a6ed39" providerId="LiveId" clId="{A4AC80DB-3D4F-4CA5-9BD9-DAC060E14440}" dt="2019-05-17T02:54:45.530" v="1807"/>
          <ac:spMkLst>
            <pc:docMk/>
            <pc:sldMk cId="1375350890" sldId="560"/>
            <ac:spMk id="22" creationId="{89E69087-91A8-4063-AADF-EF808D7A7456}"/>
          </ac:spMkLst>
        </pc:spChg>
        <pc:spChg chg="mod">
          <ac:chgData name="Lee Carlson" userId="2d90b6f0b2a6ed39" providerId="LiveId" clId="{A4AC80DB-3D4F-4CA5-9BD9-DAC060E14440}" dt="2019-05-17T02:27:02.738" v="524" actId="20577"/>
          <ac:spMkLst>
            <pc:docMk/>
            <pc:sldMk cId="1375350890" sldId="560"/>
            <ac:spMk id="35" creationId="{00000000-0000-0000-0000-000000000000}"/>
          </ac:spMkLst>
        </pc:spChg>
        <pc:spChg chg="mod">
          <ac:chgData name="Lee Carlson" userId="2d90b6f0b2a6ed39" providerId="LiveId" clId="{A4AC80DB-3D4F-4CA5-9BD9-DAC060E14440}" dt="2019-05-17T02:28:10.605" v="540" actId="20577"/>
          <ac:spMkLst>
            <pc:docMk/>
            <pc:sldMk cId="1375350890" sldId="560"/>
            <ac:spMk id="38" creationId="{00000000-0000-0000-0000-000000000000}"/>
          </ac:spMkLst>
        </pc:spChg>
        <pc:spChg chg="mod">
          <ac:chgData name="Lee Carlson" userId="2d90b6f0b2a6ed39" providerId="LiveId" clId="{A4AC80DB-3D4F-4CA5-9BD9-DAC060E14440}" dt="2019-05-17T02:49:18.757" v="1764" actId="20577"/>
          <ac:spMkLst>
            <pc:docMk/>
            <pc:sldMk cId="1375350890" sldId="560"/>
            <ac:spMk id="140292" creationId="{00000000-0000-0000-0000-000000000000}"/>
          </ac:spMkLst>
        </pc:spChg>
        <pc:spChg chg="mod">
          <ac:chgData name="Lee Carlson" userId="2d90b6f0b2a6ed39" providerId="LiveId" clId="{A4AC80DB-3D4F-4CA5-9BD9-DAC060E14440}" dt="2019-05-17T02:26:36.523" v="504" actId="20577"/>
          <ac:spMkLst>
            <pc:docMk/>
            <pc:sldMk cId="1375350890" sldId="560"/>
            <ac:spMk id="140293" creationId="{00000000-0000-0000-0000-000000000000}"/>
          </ac:spMkLst>
        </pc:spChg>
        <pc:spChg chg="mod">
          <ac:chgData name="Lee Carlson" userId="2d90b6f0b2a6ed39" providerId="LiveId" clId="{A4AC80DB-3D4F-4CA5-9BD9-DAC060E14440}" dt="2019-05-17T02:26:21.104" v="498" actId="20577"/>
          <ac:spMkLst>
            <pc:docMk/>
            <pc:sldMk cId="1375350890" sldId="560"/>
            <ac:spMk id="140294" creationId="{00000000-0000-0000-0000-000000000000}"/>
          </ac:spMkLst>
        </pc:spChg>
        <pc:spChg chg="mod">
          <ac:chgData name="Lee Carlson" userId="2d90b6f0b2a6ed39" providerId="LiveId" clId="{A4AC80DB-3D4F-4CA5-9BD9-DAC060E14440}" dt="2019-05-17T02:28:03.458" v="539" actId="20577"/>
          <ac:spMkLst>
            <pc:docMk/>
            <pc:sldMk cId="1375350890" sldId="560"/>
            <ac:spMk id="140295" creationId="{00000000-0000-0000-0000-000000000000}"/>
          </ac:spMkLst>
        </pc:spChg>
      </pc:sldChg>
      <pc:sldChg chg="modSp add del">
        <pc:chgData name="Lee Carlson" userId="2d90b6f0b2a6ed39" providerId="LiveId" clId="{A4AC80DB-3D4F-4CA5-9BD9-DAC060E14440}" dt="2019-05-17T02:29:01.885" v="548" actId="2696"/>
        <pc:sldMkLst>
          <pc:docMk/>
          <pc:sldMk cId="0" sldId="561"/>
        </pc:sldMkLst>
        <pc:spChg chg="mod">
          <ac:chgData name="Lee Carlson" userId="2d90b6f0b2a6ed39" providerId="LiveId" clId="{A4AC80DB-3D4F-4CA5-9BD9-DAC060E14440}" dt="2019-05-17T02:25:42.486" v="463" actId="27636"/>
          <ac:spMkLst>
            <pc:docMk/>
            <pc:sldMk cId="0" sldId="561"/>
            <ac:spMk id="10243" creationId="{00000000-0000-0000-0000-000000000000}"/>
          </ac:spMkLst>
        </pc:spChg>
      </pc:sldChg>
      <pc:sldChg chg="addSp delSp modSp add del">
        <pc:chgData name="Lee Carlson" userId="2d90b6f0b2a6ed39" providerId="LiveId" clId="{A4AC80DB-3D4F-4CA5-9BD9-DAC060E14440}" dt="2019-05-17T02:54:58.555" v="1811" actId="478"/>
        <pc:sldMkLst>
          <pc:docMk/>
          <pc:sldMk cId="1725501791" sldId="562"/>
        </pc:sldMkLst>
        <pc:spChg chg="del mod">
          <ac:chgData name="Lee Carlson" userId="2d90b6f0b2a6ed39" providerId="LiveId" clId="{A4AC80DB-3D4F-4CA5-9BD9-DAC060E14440}" dt="2019-05-17T02:54:58.555" v="1811" actId="478"/>
          <ac:spMkLst>
            <pc:docMk/>
            <pc:sldMk cId="1725501791" sldId="562"/>
            <ac:spMk id="13" creationId="{00000000-0000-0000-0000-000000000000}"/>
          </ac:spMkLst>
        </pc:spChg>
        <pc:spChg chg="add">
          <ac:chgData name="Lee Carlson" userId="2d90b6f0b2a6ed39" providerId="LiveId" clId="{A4AC80DB-3D4F-4CA5-9BD9-DAC060E14440}" dt="2019-05-17T02:54:55.411" v="1810"/>
          <ac:spMkLst>
            <pc:docMk/>
            <pc:sldMk cId="1725501791" sldId="562"/>
            <ac:spMk id="33" creationId="{7834371F-0B6C-4C8F-BCAF-990297298941}"/>
          </ac:spMkLst>
        </pc:spChg>
      </pc:sldChg>
      <pc:sldChg chg="add del">
        <pc:chgData name="Lee Carlson" userId="2d90b6f0b2a6ed39" providerId="LiveId" clId="{A4AC80DB-3D4F-4CA5-9BD9-DAC060E14440}" dt="2019-05-17T02:28:24.354" v="541" actId="2696"/>
        <pc:sldMkLst>
          <pc:docMk/>
          <pc:sldMk cId="0" sldId="563"/>
        </pc:sldMkLst>
      </pc:sldChg>
      <pc:sldChg chg="addSp delSp modSp add">
        <pc:chgData name="Lee Carlson" userId="2d90b6f0b2a6ed39" providerId="LiveId" clId="{A4AC80DB-3D4F-4CA5-9BD9-DAC060E14440}" dt="2019-05-17T02:55:02.185" v="1812"/>
        <pc:sldMkLst>
          <pc:docMk/>
          <pc:sldMk cId="2813810015" sldId="563"/>
        </pc:sldMkLst>
        <pc:spChg chg="del">
          <ac:chgData name="Lee Carlson" userId="2d90b6f0b2a6ed39" providerId="LiveId" clId="{A4AC80DB-3D4F-4CA5-9BD9-DAC060E14440}" dt="2019-05-17T02:30:28.396" v="550"/>
          <ac:spMkLst>
            <pc:docMk/>
            <pc:sldMk cId="2813810015" sldId="563"/>
            <ac:spMk id="2" creationId="{3698B71B-9933-4C14-8B10-E3D299F8CDBF}"/>
          </ac:spMkLst>
        </pc:spChg>
        <pc:spChg chg="del">
          <ac:chgData name="Lee Carlson" userId="2d90b6f0b2a6ed39" providerId="LiveId" clId="{A4AC80DB-3D4F-4CA5-9BD9-DAC060E14440}" dt="2019-05-17T02:30:28.396" v="550"/>
          <ac:spMkLst>
            <pc:docMk/>
            <pc:sldMk cId="2813810015" sldId="563"/>
            <ac:spMk id="3" creationId="{FFDB2767-205A-47F0-BC40-1A836FD391FA}"/>
          </ac:spMkLst>
        </pc:spChg>
        <pc:spChg chg="add del mod">
          <ac:chgData name="Lee Carlson" userId="2d90b6f0b2a6ed39" providerId="LiveId" clId="{A4AC80DB-3D4F-4CA5-9BD9-DAC060E14440}" dt="2019-05-17T02:34:05.750" v="755"/>
          <ac:spMkLst>
            <pc:docMk/>
            <pc:sldMk cId="2813810015" sldId="563"/>
            <ac:spMk id="8" creationId="{1A4CE1EA-5230-4790-BF2D-7F9A4A263050}"/>
          </ac:spMkLst>
        </pc:spChg>
        <pc:spChg chg="add">
          <ac:chgData name="Lee Carlson" userId="2d90b6f0b2a6ed39" providerId="LiveId" clId="{A4AC80DB-3D4F-4CA5-9BD9-DAC060E14440}" dt="2019-05-17T02:55:02.185" v="1812"/>
          <ac:spMkLst>
            <pc:docMk/>
            <pc:sldMk cId="2813810015" sldId="563"/>
            <ac:spMk id="9" creationId="{C2D8DC13-5D18-4013-BF82-38C6220BC4FD}"/>
          </ac:spMkLst>
        </pc:spChg>
        <pc:graphicFrameChg chg="add mod">
          <ac:chgData name="Lee Carlson" userId="2d90b6f0b2a6ed39" providerId="LiveId" clId="{A4AC80DB-3D4F-4CA5-9BD9-DAC060E14440}" dt="2019-05-17T02:33:58.084" v="753" actId="20577"/>
          <ac:graphicFrameMkLst>
            <pc:docMk/>
            <pc:sldMk cId="2813810015" sldId="563"/>
            <ac:graphicFrameMk id="7" creationId="{1CEB817A-F6B7-41C2-982C-95741E4CA06A}"/>
          </ac:graphicFrameMkLst>
        </pc:graphicFrameChg>
      </pc:sldChg>
      <pc:sldChg chg="addSp modSp add">
        <pc:chgData name="Lee Carlson" userId="2d90b6f0b2a6ed39" providerId="LiveId" clId="{A4AC80DB-3D4F-4CA5-9BD9-DAC060E14440}" dt="2019-05-17T02:54:41.129" v="1805"/>
        <pc:sldMkLst>
          <pc:docMk/>
          <pc:sldMk cId="2158855605" sldId="564"/>
        </pc:sldMkLst>
        <pc:spChg chg="mod">
          <ac:chgData name="Lee Carlson" userId="2d90b6f0b2a6ed39" providerId="LiveId" clId="{A4AC80DB-3D4F-4CA5-9BD9-DAC060E14440}" dt="2019-05-17T02:38:25.892" v="818" actId="20577"/>
          <ac:spMkLst>
            <pc:docMk/>
            <pc:sldMk cId="2158855605" sldId="564"/>
            <ac:spMk id="2" creationId="{5D98CAA9-04F4-4E52-80EE-30A41F355BE4}"/>
          </ac:spMkLst>
        </pc:spChg>
        <pc:spChg chg="mod">
          <ac:chgData name="Lee Carlson" userId="2d90b6f0b2a6ed39" providerId="LiveId" clId="{A4AC80DB-3D4F-4CA5-9BD9-DAC060E14440}" dt="2019-05-17T02:50:12.902" v="1772" actId="20577"/>
          <ac:spMkLst>
            <pc:docMk/>
            <pc:sldMk cId="2158855605" sldId="564"/>
            <ac:spMk id="3" creationId="{4E04D199-7ACA-4700-B328-1F406CB16858}"/>
          </ac:spMkLst>
        </pc:spChg>
        <pc:spChg chg="add">
          <ac:chgData name="Lee Carlson" userId="2d90b6f0b2a6ed39" providerId="LiveId" clId="{A4AC80DB-3D4F-4CA5-9BD9-DAC060E14440}" dt="2019-05-17T02:54:41.129" v="1805"/>
          <ac:spMkLst>
            <pc:docMk/>
            <pc:sldMk cId="2158855605" sldId="564"/>
            <ac:spMk id="7" creationId="{CD28D984-DCB8-4B03-935F-F8352B419977}"/>
          </ac:spMkLst>
        </pc:spChg>
      </pc:sldChg>
      <pc:sldChg chg="addSp delSp modSp add">
        <pc:chgData name="Lee Carlson" userId="2d90b6f0b2a6ed39" providerId="LiveId" clId="{A4AC80DB-3D4F-4CA5-9BD9-DAC060E14440}" dt="2019-05-17T02:54:43.049" v="1806"/>
        <pc:sldMkLst>
          <pc:docMk/>
          <pc:sldMk cId="608372495" sldId="565"/>
        </pc:sldMkLst>
        <pc:spChg chg="mod">
          <ac:chgData name="Lee Carlson" userId="2d90b6f0b2a6ed39" providerId="LiveId" clId="{A4AC80DB-3D4F-4CA5-9BD9-DAC060E14440}" dt="2019-05-17T02:48:47.020" v="1743" actId="5793"/>
          <ac:spMkLst>
            <pc:docMk/>
            <pc:sldMk cId="608372495" sldId="565"/>
            <ac:spMk id="2" creationId="{EF9EE828-7D12-4F75-8F62-C9FB1D2F8E2E}"/>
          </ac:spMkLst>
        </pc:spChg>
        <pc:spChg chg="del">
          <ac:chgData name="Lee Carlson" userId="2d90b6f0b2a6ed39" providerId="LiveId" clId="{A4AC80DB-3D4F-4CA5-9BD9-DAC060E14440}" dt="2019-05-17T02:48:30.488" v="1714"/>
          <ac:spMkLst>
            <pc:docMk/>
            <pc:sldMk cId="608372495" sldId="565"/>
            <ac:spMk id="3" creationId="{D91B650C-4D3C-4F22-B893-F6B88367F007}"/>
          </ac:spMkLst>
        </pc:spChg>
        <pc:spChg chg="add">
          <ac:chgData name="Lee Carlson" userId="2d90b6f0b2a6ed39" providerId="LiveId" clId="{A4AC80DB-3D4F-4CA5-9BD9-DAC060E14440}" dt="2019-05-17T02:54:43.049" v="1806"/>
          <ac:spMkLst>
            <pc:docMk/>
            <pc:sldMk cId="608372495" sldId="565"/>
            <ac:spMk id="8" creationId="{97BB3741-F808-44D8-AE78-28B8559925BE}"/>
          </ac:spMkLst>
        </pc:spChg>
        <pc:picChg chg="add mod">
          <ac:chgData name="Lee Carlson" userId="2d90b6f0b2a6ed39" providerId="LiveId" clId="{A4AC80DB-3D4F-4CA5-9BD9-DAC060E14440}" dt="2019-05-17T02:48:32.998" v="1715" actId="1076"/>
          <ac:picMkLst>
            <pc:docMk/>
            <pc:sldMk cId="608372495" sldId="565"/>
            <ac:picMk id="7" creationId="{55A223A2-3248-421F-854F-CF09EFF95397}"/>
          </ac:picMkLst>
        </pc:picChg>
      </pc:sldChg>
      <pc:sldChg chg="modSp add">
        <pc:chgData name="Lee Carlson" userId="2d90b6f0b2a6ed39" providerId="LiveId" clId="{A4AC80DB-3D4F-4CA5-9BD9-DAC060E14440}" dt="2019-05-17T11:25:56.973" v="2342" actId="20577"/>
        <pc:sldMkLst>
          <pc:docMk/>
          <pc:sldMk cId="2057742251" sldId="566"/>
        </pc:sldMkLst>
        <pc:spChg chg="mod">
          <ac:chgData name="Lee Carlson" userId="2d90b6f0b2a6ed39" providerId="LiveId" clId="{A4AC80DB-3D4F-4CA5-9BD9-DAC060E14440}" dt="2019-05-17T11:23:27.837" v="2052" actId="20577"/>
          <ac:spMkLst>
            <pc:docMk/>
            <pc:sldMk cId="2057742251" sldId="566"/>
            <ac:spMk id="2" creationId="{DD1063C9-3546-4BCF-810D-D20B2EAB5706}"/>
          </ac:spMkLst>
        </pc:spChg>
        <pc:spChg chg="mod">
          <ac:chgData name="Lee Carlson" userId="2d90b6f0b2a6ed39" providerId="LiveId" clId="{A4AC80DB-3D4F-4CA5-9BD9-DAC060E14440}" dt="2019-05-17T11:25:56.973" v="2342" actId="20577"/>
          <ac:spMkLst>
            <pc:docMk/>
            <pc:sldMk cId="2057742251" sldId="566"/>
            <ac:spMk id="3" creationId="{C233D06C-F66F-4675-9928-7EDF491DD0BC}"/>
          </ac:spMkLst>
        </pc:spChg>
      </pc:sldChg>
      <pc:sldMasterChg chg="modSp">
        <pc:chgData name="Lee Carlson" userId="2d90b6f0b2a6ed39" providerId="LiveId" clId="{A4AC80DB-3D4F-4CA5-9BD9-DAC060E14440}" dt="2019-05-17T02:56:52.295" v="1861" actId="20577"/>
        <pc:sldMasterMkLst>
          <pc:docMk/>
          <pc:sldMasterMk cId="3350260284" sldId="2147483648"/>
        </pc:sldMasterMkLst>
        <pc:spChg chg="mod">
          <ac:chgData name="Lee Carlson" userId="2d90b6f0b2a6ed39" providerId="LiveId" clId="{A4AC80DB-3D4F-4CA5-9BD9-DAC060E14440}" dt="2019-05-17T02:56:52.295" v="1861" actId="20577"/>
          <ac:spMkLst>
            <pc:docMk/>
            <pc:sldMasterMk cId="3350260284" sldId="2147483648"/>
            <ac:spMk id="5" creationId="{CF016F29-EB4D-478A-96BF-55DAADCF3D8E}"/>
          </ac:spMkLst>
        </pc:sp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CA6F5D-BF92-4ED8-BF61-7654716350E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BC2A561-B73A-461B-B015-ECA9AFD5C85D}">
      <dgm:prSet phldrT="[Text]"/>
      <dgm:spPr/>
      <dgm:t>
        <a:bodyPr/>
        <a:lstStyle/>
        <a:p>
          <a:r>
            <a:rPr lang="de-DE" dirty="0"/>
            <a:t>RAMI</a:t>
          </a:r>
        </a:p>
      </dgm:t>
    </dgm:pt>
    <dgm:pt modelId="{CA115914-CDE8-4E17-B977-7811D886C551}" type="parTrans" cxnId="{166AD8C3-5F72-497B-8251-3CD33CB5981E}">
      <dgm:prSet/>
      <dgm:spPr/>
      <dgm:t>
        <a:bodyPr/>
        <a:lstStyle/>
        <a:p>
          <a:endParaRPr lang="de-DE"/>
        </a:p>
      </dgm:t>
    </dgm:pt>
    <dgm:pt modelId="{AC9FF8A9-E7D0-4A35-8CE5-6B735F5F5B7F}" type="sibTrans" cxnId="{166AD8C3-5F72-497B-8251-3CD33CB5981E}">
      <dgm:prSet/>
      <dgm:spPr/>
      <dgm:t>
        <a:bodyPr/>
        <a:lstStyle/>
        <a:p>
          <a:endParaRPr lang="de-DE"/>
        </a:p>
      </dgm:t>
    </dgm:pt>
    <dgm:pt modelId="{7BDD9210-F1FB-4366-BD37-78AD222043B9}">
      <dgm:prSet phldrT="[Text]"/>
      <dgm:spPr/>
      <dgm:t>
        <a:bodyPr/>
        <a:lstStyle/>
        <a:p>
          <a:r>
            <a:rPr lang="de-DE" dirty="0"/>
            <a:t>R&amp;D 40 FTE</a:t>
          </a:r>
        </a:p>
      </dgm:t>
    </dgm:pt>
    <dgm:pt modelId="{05A97A68-8B44-4741-A539-F9C318DBA6A2}" type="parTrans" cxnId="{59DCA5F8-873C-456D-83FF-9FBB1847E22F}">
      <dgm:prSet/>
      <dgm:spPr/>
      <dgm:t>
        <a:bodyPr/>
        <a:lstStyle/>
        <a:p>
          <a:endParaRPr lang="de-DE"/>
        </a:p>
      </dgm:t>
    </dgm:pt>
    <dgm:pt modelId="{C5FFC779-669A-4292-AABF-FE1568DE1326}" type="sibTrans" cxnId="{59DCA5F8-873C-456D-83FF-9FBB1847E22F}">
      <dgm:prSet/>
      <dgm:spPr/>
      <dgm:t>
        <a:bodyPr/>
        <a:lstStyle/>
        <a:p>
          <a:endParaRPr lang="de-DE"/>
        </a:p>
      </dgm:t>
    </dgm:pt>
    <dgm:pt modelId="{8E0C5641-0458-4AF1-8BFA-87D25518755F}">
      <dgm:prSet phldrT="[Text]"/>
      <dgm:spPr/>
      <dgm:t>
        <a:bodyPr/>
        <a:lstStyle/>
        <a:p>
          <a:r>
            <a:rPr lang="de-DE" dirty="0"/>
            <a:t>Production  50 FTE</a:t>
          </a:r>
        </a:p>
      </dgm:t>
    </dgm:pt>
    <dgm:pt modelId="{8FEEEF5E-6525-4D69-A3A3-85B493DFCC7B}" type="parTrans" cxnId="{E57B7D5B-1C33-4F32-837C-01E62EAADF41}">
      <dgm:prSet/>
      <dgm:spPr/>
      <dgm:t>
        <a:bodyPr/>
        <a:lstStyle/>
        <a:p>
          <a:endParaRPr lang="de-DE"/>
        </a:p>
      </dgm:t>
    </dgm:pt>
    <dgm:pt modelId="{E36F9388-A3EF-47F8-9231-30DD102C3EE5}" type="sibTrans" cxnId="{E57B7D5B-1C33-4F32-837C-01E62EAADF41}">
      <dgm:prSet/>
      <dgm:spPr/>
      <dgm:t>
        <a:bodyPr/>
        <a:lstStyle/>
        <a:p>
          <a:endParaRPr lang="de-DE"/>
        </a:p>
      </dgm:t>
    </dgm:pt>
    <dgm:pt modelId="{FF1A286D-E999-4F89-9C62-6FD6BE442FB2}">
      <dgm:prSet phldrT="[Text]"/>
      <dgm:spPr/>
      <dgm:t>
        <a:bodyPr/>
        <a:lstStyle/>
        <a:p>
          <a:r>
            <a:rPr lang="de-DE" dirty="0"/>
            <a:t>10 Technicians</a:t>
          </a:r>
        </a:p>
      </dgm:t>
    </dgm:pt>
    <dgm:pt modelId="{3032E026-45B8-4A8B-9D43-88B6301B6D63}" type="parTrans" cxnId="{867CDD83-C274-4BA8-B4E4-A80F4686FF6A}">
      <dgm:prSet/>
      <dgm:spPr/>
      <dgm:t>
        <a:bodyPr/>
        <a:lstStyle/>
        <a:p>
          <a:endParaRPr lang="de-DE"/>
        </a:p>
      </dgm:t>
    </dgm:pt>
    <dgm:pt modelId="{7AED86E8-BC0B-4F68-85E7-7AEEE48ACE23}" type="sibTrans" cxnId="{867CDD83-C274-4BA8-B4E4-A80F4686FF6A}">
      <dgm:prSet/>
      <dgm:spPr/>
      <dgm:t>
        <a:bodyPr/>
        <a:lstStyle/>
        <a:p>
          <a:endParaRPr lang="de-DE"/>
        </a:p>
      </dgm:t>
    </dgm:pt>
    <dgm:pt modelId="{641885A2-4F3D-4C80-B1E9-BBC3D234911E}">
      <dgm:prSet/>
      <dgm:spPr/>
      <dgm:t>
        <a:bodyPr/>
        <a:lstStyle/>
        <a:p>
          <a:r>
            <a:rPr lang="de-DE" dirty="0"/>
            <a:t>10 Engineers</a:t>
          </a:r>
        </a:p>
      </dgm:t>
    </dgm:pt>
    <dgm:pt modelId="{5AC00E68-2B71-4ACE-916E-76DA70C31997}" type="parTrans" cxnId="{F60CBE48-BD52-4172-BE40-F67865697F37}">
      <dgm:prSet/>
      <dgm:spPr/>
      <dgm:t>
        <a:bodyPr/>
        <a:lstStyle/>
        <a:p>
          <a:endParaRPr lang="de-DE"/>
        </a:p>
      </dgm:t>
    </dgm:pt>
    <dgm:pt modelId="{E123C2FD-74D6-4C69-BE0B-469E7DBB70A7}" type="sibTrans" cxnId="{F60CBE48-BD52-4172-BE40-F67865697F37}">
      <dgm:prSet/>
      <dgm:spPr/>
      <dgm:t>
        <a:bodyPr/>
        <a:lstStyle/>
        <a:p>
          <a:endParaRPr lang="de-DE"/>
        </a:p>
      </dgm:t>
    </dgm:pt>
    <dgm:pt modelId="{0B53334D-14D7-4E9E-9494-68B9BBCEBA3D}">
      <dgm:prSet/>
      <dgm:spPr/>
      <dgm:t>
        <a:bodyPr/>
        <a:lstStyle/>
        <a:p>
          <a:r>
            <a:rPr lang="de-DE" dirty="0"/>
            <a:t>10 Inspectors</a:t>
          </a:r>
        </a:p>
      </dgm:t>
    </dgm:pt>
    <dgm:pt modelId="{B019A0B2-B9F8-4B4D-9EDA-B212F55A4E3D}" type="parTrans" cxnId="{90508473-7A35-43CF-BEA4-00F084D58190}">
      <dgm:prSet/>
      <dgm:spPr/>
      <dgm:t>
        <a:bodyPr/>
        <a:lstStyle/>
        <a:p>
          <a:endParaRPr lang="de-DE"/>
        </a:p>
      </dgm:t>
    </dgm:pt>
    <dgm:pt modelId="{AB3A53F3-08BC-4A0E-A899-F3790F341E9C}" type="sibTrans" cxnId="{90508473-7A35-43CF-BEA4-00F084D58190}">
      <dgm:prSet/>
      <dgm:spPr/>
      <dgm:t>
        <a:bodyPr/>
        <a:lstStyle/>
        <a:p>
          <a:endParaRPr lang="de-DE"/>
        </a:p>
      </dgm:t>
    </dgm:pt>
    <dgm:pt modelId="{201DFACE-3F13-4B94-A20E-8F4C33AF157C}">
      <dgm:prSet phldrT="[Text]"/>
      <dgm:spPr/>
      <dgm:t>
        <a:bodyPr/>
        <a:lstStyle/>
        <a:p>
          <a:r>
            <a:rPr lang="de-DE" dirty="0"/>
            <a:t>20 Engineers</a:t>
          </a:r>
        </a:p>
      </dgm:t>
    </dgm:pt>
    <dgm:pt modelId="{C4CACD64-EA84-4819-8BE8-404AC7848E45}" type="parTrans" cxnId="{CB488CF8-0D8D-4875-880C-E25280AE09A1}">
      <dgm:prSet/>
      <dgm:spPr/>
      <dgm:t>
        <a:bodyPr/>
        <a:lstStyle/>
        <a:p>
          <a:endParaRPr lang="de-DE"/>
        </a:p>
      </dgm:t>
    </dgm:pt>
    <dgm:pt modelId="{D96C9EEB-38BF-4520-9ABA-651BC9805E71}" type="sibTrans" cxnId="{CB488CF8-0D8D-4875-880C-E25280AE09A1}">
      <dgm:prSet/>
      <dgm:spPr/>
      <dgm:t>
        <a:bodyPr/>
        <a:lstStyle/>
        <a:p>
          <a:endParaRPr lang="de-DE"/>
        </a:p>
      </dgm:t>
    </dgm:pt>
    <dgm:pt modelId="{59E1B66A-380E-43D2-B8ED-AB186C309BE4}">
      <dgm:prSet/>
      <dgm:spPr/>
      <dgm:t>
        <a:bodyPr/>
        <a:lstStyle/>
        <a:p>
          <a:r>
            <a:rPr lang="de-DE" dirty="0"/>
            <a:t>Support 5 FTE</a:t>
          </a:r>
        </a:p>
      </dgm:t>
    </dgm:pt>
    <dgm:pt modelId="{B61D382A-33CB-4115-8B33-03AC9A14AD18}" type="parTrans" cxnId="{664CFEBC-EC5A-461F-9F94-3779968218C8}">
      <dgm:prSet/>
      <dgm:spPr/>
      <dgm:t>
        <a:bodyPr/>
        <a:lstStyle/>
        <a:p>
          <a:endParaRPr lang="de-DE"/>
        </a:p>
      </dgm:t>
    </dgm:pt>
    <dgm:pt modelId="{AA915B83-6A05-425E-B902-71B242B40A0D}" type="sibTrans" cxnId="{664CFEBC-EC5A-461F-9F94-3779968218C8}">
      <dgm:prSet/>
      <dgm:spPr/>
      <dgm:t>
        <a:bodyPr/>
        <a:lstStyle/>
        <a:p>
          <a:endParaRPr lang="de-DE"/>
        </a:p>
      </dgm:t>
    </dgm:pt>
    <dgm:pt modelId="{46EDFF00-CEFB-4425-AA3E-5DF74C473F87}">
      <dgm:prSet/>
      <dgm:spPr/>
      <dgm:t>
        <a:bodyPr/>
        <a:lstStyle/>
        <a:p>
          <a:r>
            <a:rPr lang="de-DE" dirty="0"/>
            <a:t>30 Production</a:t>
          </a:r>
        </a:p>
      </dgm:t>
    </dgm:pt>
    <dgm:pt modelId="{76D80A67-155B-4C37-96AF-50D8B4FCBBFC}" type="parTrans" cxnId="{1A650452-1BEC-470D-8824-218391924B92}">
      <dgm:prSet/>
      <dgm:spPr/>
      <dgm:t>
        <a:bodyPr/>
        <a:lstStyle/>
        <a:p>
          <a:endParaRPr lang="en-US"/>
        </a:p>
      </dgm:t>
    </dgm:pt>
    <dgm:pt modelId="{53F33725-6DC9-4620-80ED-513C087E6D05}" type="sibTrans" cxnId="{1A650452-1BEC-470D-8824-218391924B92}">
      <dgm:prSet/>
      <dgm:spPr/>
      <dgm:t>
        <a:bodyPr/>
        <a:lstStyle/>
        <a:p>
          <a:endParaRPr lang="en-US"/>
        </a:p>
      </dgm:t>
    </dgm:pt>
    <dgm:pt modelId="{05C14270-1808-4FD9-A1EF-1A928636525C}">
      <dgm:prSet/>
      <dgm:spPr/>
      <dgm:t>
        <a:bodyPr/>
        <a:lstStyle/>
        <a:p>
          <a:r>
            <a:rPr lang="de-DE" dirty="0"/>
            <a:t>2 Sales support</a:t>
          </a:r>
        </a:p>
      </dgm:t>
    </dgm:pt>
    <dgm:pt modelId="{EE4941BD-22D2-42B1-8B00-7EE3F1795708}" type="parTrans" cxnId="{30454650-FE55-4F75-8851-E34787C7EDE2}">
      <dgm:prSet/>
      <dgm:spPr/>
      <dgm:t>
        <a:bodyPr/>
        <a:lstStyle/>
        <a:p>
          <a:endParaRPr lang="en-US"/>
        </a:p>
      </dgm:t>
    </dgm:pt>
    <dgm:pt modelId="{6A722C8D-5E7C-40A0-946E-D0127DD407EE}" type="sibTrans" cxnId="{30454650-FE55-4F75-8851-E34787C7EDE2}">
      <dgm:prSet/>
      <dgm:spPr/>
      <dgm:t>
        <a:bodyPr/>
        <a:lstStyle/>
        <a:p>
          <a:endParaRPr lang="en-US"/>
        </a:p>
      </dgm:t>
    </dgm:pt>
    <dgm:pt modelId="{80D47E9C-4C56-4E0D-957C-35759C8DC288}">
      <dgm:prSet/>
      <dgm:spPr/>
      <dgm:t>
        <a:bodyPr/>
        <a:lstStyle/>
        <a:p>
          <a:r>
            <a:rPr lang="de-DE" dirty="0"/>
            <a:t>3 Field Service</a:t>
          </a:r>
        </a:p>
      </dgm:t>
    </dgm:pt>
    <dgm:pt modelId="{06579EF6-2462-4ECB-8FC0-C09D110EBBC1}" type="parTrans" cxnId="{1F0868A2-BCBC-4691-AEA8-D8ED01C3BBC0}">
      <dgm:prSet/>
      <dgm:spPr/>
      <dgm:t>
        <a:bodyPr/>
        <a:lstStyle/>
        <a:p>
          <a:endParaRPr lang="en-US"/>
        </a:p>
      </dgm:t>
    </dgm:pt>
    <dgm:pt modelId="{EE783446-729C-4C13-BDC2-A44DD25DEA03}" type="sibTrans" cxnId="{1F0868A2-BCBC-4691-AEA8-D8ED01C3BBC0}">
      <dgm:prSet/>
      <dgm:spPr/>
      <dgm:t>
        <a:bodyPr/>
        <a:lstStyle/>
        <a:p>
          <a:endParaRPr lang="en-US"/>
        </a:p>
      </dgm:t>
    </dgm:pt>
    <dgm:pt modelId="{7555CF80-99CF-4754-B85F-BE010D3F025D}">
      <dgm:prSet/>
      <dgm:spPr/>
      <dgm:t>
        <a:bodyPr/>
        <a:lstStyle/>
        <a:p>
          <a:r>
            <a:rPr lang="de-DE" dirty="0"/>
            <a:t>G&amp;A 10 FTE</a:t>
          </a:r>
        </a:p>
      </dgm:t>
    </dgm:pt>
    <dgm:pt modelId="{981C2E50-953D-46E5-B596-47DAE7670728}" type="parTrans" cxnId="{B15347AF-B589-4FC9-BE34-8462DB91CD45}">
      <dgm:prSet/>
      <dgm:spPr/>
      <dgm:t>
        <a:bodyPr/>
        <a:lstStyle/>
        <a:p>
          <a:endParaRPr lang="en-US"/>
        </a:p>
      </dgm:t>
    </dgm:pt>
    <dgm:pt modelId="{3B80DCA6-A674-479D-B7D3-91DF212F255D}" type="sibTrans" cxnId="{B15347AF-B589-4FC9-BE34-8462DB91CD45}">
      <dgm:prSet/>
      <dgm:spPr/>
      <dgm:t>
        <a:bodyPr/>
        <a:lstStyle/>
        <a:p>
          <a:endParaRPr lang="en-US"/>
        </a:p>
      </dgm:t>
    </dgm:pt>
    <dgm:pt modelId="{0EDD0A83-A2CC-4B22-81E6-4C810A6ADA0B}">
      <dgm:prSet/>
      <dgm:spPr/>
      <dgm:t>
        <a:bodyPr/>
        <a:lstStyle/>
        <a:p>
          <a:r>
            <a:rPr lang="de-DE" dirty="0"/>
            <a:t>5 Clerical</a:t>
          </a:r>
        </a:p>
      </dgm:t>
    </dgm:pt>
    <dgm:pt modelId="{308E54AC-2758-486C-A91B-603817CBEC14}" type="parTrans" cxnId="{57D161AD-8F43-41E2-B9F2-653BC0CE2F1A}">
      <dgm:prSet/>
      <dgm:spPr/>
      <dgm:t>
        <a:bodyPr/>
        <a:lstStyle/>
        <a:p>
          <a:endParaRPr lang="en-US"/>
        </a:p>
      </dgm:t>
    </dgm:pt>
    <dgm:pt modelId="{AABEBAF8-E2D9-4972-8939-5BA89E4ACBAB}" type="sibTrans" cxnId="{57D161AD-8F43-41E2-B9F2-653BC0CE2F1A}">
      <dgm:prSet/>
      <dgm:spPr/>
      <dgm:t>
        <a:bodyPr/>
        <a:lstStyle/>
        <a:p>
          <a:endParaRPr lang="en-US"/>
        </a:p>
      </dgm:t>
    </dgm:pt>
    <dgm:pt modelId="{9E33FA65-1591-4CEC-AC00-5B177DD65B9C}">
      <dgm:prSet/>
      <dgm:spPr/>
      <dgm:t>
        <a:bodyPr/>
        <a:lstStyle/>
        <a:p>
          <a:r>
            <a:rPr lang="de-DE" dirty="0"/>
            <a:t>5 IT, HR, ...</a:t>
          </a:r>
        </a:p>
      </dgm:t>
    </dgm:pt>
    <dgm:pt modelId="{0C5DA4C9-5641-43AF-9C39-F6451B59243D}" type="parTrans" cxnId="{2E55535C-C5DC-45ED-BFC8-F2FB5266D271}">
      <dgm:prSet/>
      <dgm:spPr/>
      <dgm:t>
        <a:bodyPr/>
        <a:lstStyle/>
        <a:p>
          <a:endParaRPr lang="en-US"/>
        </a:p>
      </dgm:t>
    </dgm:pt>
    <dgm:pt modelId="{FBC6D4B1-D7E4-45E4-AE96-EA9C84A1AE9D}" type="sibTrans" cxnId="{2E55535C-C5DC-45ED-BFC8-F2FB5266D271}">
      <dgm:prSet/>
      <dgm:spPr/>
      <dgm:t>
        <a:bodyPr/>
        <a:lstStyle/>
        <a:p>
          <a:endParaRPr lang="en-US"/>
        </a:p>
      </dgm:t>
    </dgm:pt>
    <dgm:pt modelId="{1B0D937C-4DF4-4FDF-BB22-67C7B5250880}" type="pres">
      <dgm:prSet presAssocID="{FACA6F5D-BF92-4ED8-BF61-7654716350E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F5A745C-5E7A-4566-8D04-7D41696791EC}" type="pres">
      <dgm:prSet presAssocID="{1BC2A561-B73A-461B-B015-ECA9AFD5C85D}" presName="centerShape" presStyleLbl="node0" presStyleIdx="0" presStyleCnt="1"/>
      <dgm:spPr/>
    </dgm:pt>
    <dgm:pt modelId="{FC4F9A5E-BC4B-4490-B986-4A3F27FB8179}" type="pres">
      <dgm:prSet presAssocID="{05A97A68-8B44-4741-A539-F9C318DBA6A2}" presName="parTrans" presStyleLbl="bgSibTrans2D1" presStyleIdx="0" presStyleCnt="4"/>
      <dgm:spPr/>
    </dgm:pt>
    <dgm:pt modelId="{CAD8B819-DF0E-4C38-BE29-997B1E4549BE}" type="pres">
      <dgm:prSet presAssocID="{7BDD9210-F1FB-4366-BD37-78AD222043B9}" presName="node" presStyleLbl="node1" presStyleIdx="0" presStyleCnt="4">
        <dgm:presLayoutVars>
          <dgm:bulletEnabled val="1"/>
        </dgm:presLayoutVars>
      </dgm:prSet>
      <dgm:spPr/>
    </dgm:pt>
    <dgm:pt modelId="{1FF901D9-EAC9-4EF4-B143-32569248BE9E}" type="pres">
      <dgm:prSet presAssocID="{8FEEEF5E-6525-4D69-A3A3-85B493DFCC7B}" presName="parTrans" presStyleLbl="bgSibTrans2D1" presStyleIdx="1" presStyleCnt="4"/>
      <dgm:spPr/>
    </dgm:pt>
    <dgm:pt modelId="{BC098714-1019-4157-8B72-F4054ACB9D07}" type="pres">
      <dgm:prSet presAssocID="{8E0C5641-0458-4AF1-8BFA-87D25518755F}" presName="node" presStyleLbl="node1" presStyleIdx="1" presStyleCnt="4">
        <dgm:presLayoutVars>
          <dgm:bulletEnabled val="1"/>
        </dgm:presLayoutVars>
      </dgm:prSet>
      <dgm:spPr/>
    </dgm:pt>
    <dgm:pt modelId="{0B0F6DFD-4C4D-4260-B986-AAB8E4390A41}" type="pres">
      <dgm:prSet presAssocID="{B61D382A-33CB-4115-8B33-03AC9A14AD18}" presName="parTrans" presStyleLbl="bgSibTrans2D1" presStyleIdx="2" presStyleCnt="4"/>
      <dgm:spPr/>
    </dgm:pt>
    <dgm:pt modelId="{EDA41994-3666-4163-BD26-A4692A499D63}" type="pres">
      <dgm:prSet presAssocID="{59E1B66A-380E-43D2-B8ED-AB186C309BE4}" presName="node" presStyleLbl="node1" presStyleIdx="2" presStyleCnt="4">
        <dgm:presLayoutVars>
          <dgm:bulletEnabled val="1"/>
        </dgm:presLayoutVars>
      </dgm:prSet>
      <dgm:spPr/>
    </dgm:pt>
    <dgm:pt modelId="{54143953-0147-4190-AB47-0ECFDDAC9D3B}" type="pres">
      <dgm:prSet presAssocID="{981C2E50-953D-46E5-B596-47DAE7670728}" presName="parTrans" presStyleLbl="bgSibTrans2D1" presStyleIdx="3" presStyleCnt="4"/>
      <dgm:spPr/>
    </dgm:pt>
    <dgm:pt modelId="{087D4322-BBF0-436C-A8E2-A6131087CDA7}" type="pres">
      <dgm:prSet presAssocID="{7555CF80-99CF-4754-B85F-BE010D3F025D}" presName="node" presStyleLbl="node1" presStyleIdx="3" presStyleCnt="4">
        <dgm:presLayoutVars>
          <dgm:bulletEnabled val="1"/>
        </dgm:presLayoutVars>
      </dgm:prSet>
      <dgm:spPr/>
    </dgm:pt>
  </dgm:ptLst>
  <dgm:cxnLst>
    <dgm:cxn modelId="{88044000-3F64-481A-8EAD-5281238FC400}" type="presOf" srcId="{981C2E50-953D-46E5-B596-47DAE7670728}" destId="{54143953-0147-4190-AB47-0ECFDDAC9D3B}" srcOrd="0" destOrd="0" presId="urn:microsoft.com/office/officeart/2005/8/layout/radial4"/>
    <dgm:cxn modelId="{4A0C7A02-3D2D-4BD6-A4E4-4D6B348BCC06}" type="presOf" srcId="{80D47E9C-4C56-4E0D-957C-35759C8DC288}" destId="{EDA41994-3666-4163-BD26-A4692A499D63}" srcOrd="0" destOrd="2" presId="urn:microsoft.com/office/officeart/2005/8/layout/radial4"/>
    <dgm:cxn modelId="{AF616103-F43F-4EDB-A704-A41544C124CE}" type="presOf" srcId="{0EDD0A83-A2CC-4B22-81E6-4C810A6ADA0B}" destId="{087D4322-BBF0-436C-A8E2-A6131087CDA7}" srcOrd="0" destOrd="1" presId="urn:microsoft.com/office/officeart/2005/8/layout/radial4"/>
    <dgm:cxn modelId="{E2D70E04-856C-48BE-9E3F-F07D91F032C9}" type="presOf" srcId="{0B53334D-14D7-4E9E-9494-68B9BBCEBA3D}" destId="{BC098714-1019-4157-8B72-F4054ACB9D07}" srcOrd="0" destOrd="2" presId="urn:microsoft.com/office/officeart/2005/8/layout/radial4"/>
    <dgm:cxn modelId="{BA8B7504-33ED-43F1-9787-23C5DD5A1D72}" type="presOf" srcId="{7BDD9210-F1FB-4366-BD37-78AD222043B9}" destId="{CAD8B819-DF0E-4C38-BE29-997B1E4549BE}" srcOrd="0" destOrd="0" presId="urn:microsoft.com/office/officeart/2005/8/layout/radial4"/>
    <dgm:cxn modelId="{D957D404-EF30-47C6-AD3B-CE72BAA99265}" type="presOf" srcId="{05C14270-1808-4FD9-A1EF-1A928636525C}" destId="{EDA41994-3666-4163-BD26-A4692A499D63}" srcOrd="0" destOrd="1" presId="urn:microsoft.com/office/officeart/2005/8/layout/radial4"/>
    <dgm:cxn modelId="{E7C56907-08DD-4E4C-B5B2-762C4B66B703}" type="presOf" srcId="{8FEEEF5E-6525-4D69-A3A3-85B493DFCC7B}" destId="{1FF901D9-EAC9-4EF4-B143-32569248BE9E}" srcOrd="0" destOrd="0" presId="urn:microsoft.com/office/officeart/2005/8/layout/radial4"/>
    <dgm:cxn modelId="{CACF150B-868A-41ED-B03B-316DDAF1CFDA}" type="presOf" srcId="{59E1B66A-380E-43D2-B8ED-AB186C309BE4}" destId="{EDA41994-3666-4163-BD26-A4692A499D63}" srcOrd="0" destOrd="0" presId="urn:microsoft.com/office/officeart/2005/8/layout/radial4"/>
    <dgm:cxn modelId="{6CB4FC25-706C-4643-8575-0327D1D8EBB9}" type="presOf" srcId="{05A97A68-8B44-4741-A539-F9C318DBA6A2}" destId="{FC4F9A5E-BC4B-4490-B986-4A3F27FB8179}" srcOrd="0" destOrd="0" presId="urn:microsoft.com/office/officeart/2005/8/layout/radial4"/>
    <dgm:cxn modelId="{C096182C-C83F-49C2-8CC6-988709E3F7C9}" type="presOf" srcId="{FF1A286D-E999-4F89-9C62-6FD6BE442FB2}" destId="{CAD8B819-DF0E-4C38-BE29-997B1E4549BE}" srcOrd="0" destOrd="2" presId="urn:microsoft.com/office/officeart/2005/8/layout/radial4"/>
    <dgm:cxn modelId="{E57B7D5B-1C33-4F32-837C-01E62EAADF41}" srcId="{1BC2A561-B73A-461B-B015-ECA9AFD5C85D}" destId="{8E0C5641-0458-4AF1-8BFA-87D25518755F}" srcOrd="1" destOrd="0" parTransId="{8FEEEF5E-6525-4D69-A3A3-85B493DFCC7B}" sibTransId="{E36F9388-A3EF-47F8-9231-30DD102C3EE5}"/>
    <dgm:cxn modelId="{2E55535C-C5DC-45ED-BFC8-F2FB5266D271}" srcId="{7555CF80-99CF-4754-B85F-BE010D3F025D}" destId="{9E33FA65-1591-4CEC-AC00-5B177DD65B9C}" srcOrd="1" destOrd="0" parTransId="{0C5DA4C9-5641-43AF-9C39-F6451B59243D}" sibTransId="{FBC6D4B1-D7E4-45E4-AE96-EA9C84A1AE9D}"/>
    <dgm:cxn modelId="{F947B762-3850-4853-AC6B-D4239937B4AD}" type="presOf" srcId="{46EDFF00-CEFB-4425-AA3E-5DF74C473F87}" destId="{BC098714-1019-4157-8B72-F4054ACB9D07}" srcOrd="0" destOrd="3" presId="urn:microsoft.com/office/officeart/2005/8/layout/radial4"/>
    <dgm:cxn modelId="{F60CBE48-BD52-4172-BE40-F67865697F37}" srcId="{8E0C5641-0458-4AF1-8BFA-87D25518755F}" destId="{641885A2-4F3D-4C80-B1E9-BBC3D234911E}" srcOrd="0" destOrd="0" parTransId="{5AC00E68-2B71-4ACE-916E-76DA70C31997}" sibTransId="{E123C2FD-74D6-4C69-BE0B-469E7DBB70A7}"/>
    <dgm:cxn modelId="{30454650-FE55-4F75-8851-E34787C7EDE2}" srcId="{59E1B66A-380E-43D2-B8ED-AB186C309BE4}" destId="{05C14270-1808-4FD9-A1EF-1A928636525C}" srcOrd="0" destOrd="0" parTransId="{EE4941BD-22D2-42B1-8B00-7EE3F1795708}" sibTransId="{6A722C8D-5E7C-40A0-946E-D0127DD407EE}"/>
    <dgm:cxn modelId="{1A650452-1BEC-470D-8824-218391924B92}" srcId="{8E0C5641-0458-4AF1-8BFA-87D25518755F}" destId="{46EDFF00-CEFB-4425-AA3E-5DF74C473F87}" srcOrd="2" destOrd="0" parTransId="{76D80A67-155B-4C37-96AF-50D8B4FCBBFC}" sibTransId="{53F33725-6DC9-4620-80ED-513C087E6D05}"/>
    <dgm:cxn modelId="{90508473-7A35-43CF-BEA4-00F084D58190}" srcId="{8E0C5641-0458-4AF1-8BFA-87D25518755F}" destId="{0B53334D-14D7-4E9E-9494-68B9BBCEBA3D}" srcOrd="1" destOrd="0" parTransId="{B019A0B2-B9F8-4B4D-9EDA-B212F55A4E3D}" sibTransId="{AB3A53F3-08BC-4A0E-A899-F3790F341E9C}"/>
    <dgm:cxn modelId="{88770B56-5688-4DE5-839E-CA613CDCDD35}" type="presOf" srcId="{7555CF80-99CF-4754-B85F-BE010D3F025D}" destId="{087D4322-BBF0-436C-A8E2-A6131087CDA7}" srcOrd="0" destOrd="0" presId="urn:microsoft.com/office/officeart/2005/8/layout/radial4"/>
    <dgm:cxn modelId="{867CDD83-C274-4BA8-B4E4-A80F4686FF6A}" srcId="{7BDD9210-F1FB-4366-BD37-78AD222043B9}" destId="{FF1A286D-E999-4F89-9C62-6FD6BE442FB2}" srcOrd="1" destOrd="0" parTransId="{3032E026-45B8-4A8B-9D43-88B6301B6D63}" sibTransId="{7AED86E8-BC0B-4F68-85E7-7AEEE48ACE23}"/>
    <dgm:cxn modelId="{E2D4BF84-93C0-4779-814B-EA34178F58EF}" type="presOf" srcId="{9E33FA65-1591-4CEC-AC00-5B177DD65B9C}" destId="{087D4322-BBF0-436C-A8E2-A6131087CDA7}" srcOrd="0" destOrd="2" presId="urn:microsoft.com/office/officeart/2005/8/layout/radial4"/>
    <dgm:cxn modelId="{5519469B-9E33-4524-B6D0-ECC590948C14}" type="presOf" srcId="{8E0C5641-0458-4AF1-8BFA-87D25518755F}" destId="{BC098714-1019-4157-8B72-F4054ACB9D07}" srcOrd="0" destOrd="0" presId="urn:microsoft.com/office/officeart/2005/8/layout/radial4"/>
    <dgm:cxn modelId="{1F0868A2-BCBC-4691-AEA8-D8ED01C3BBC0}" srcId="{59E1B66A-380E-43D2-B8ED-AB186C309BE4}" destId="{80D47E9C-4C56-4E0D-957C-35759C8DC288}" srcOrd="1" destOrd="0" parTransId="{06579EF6-2462-4ECB-8FC0-C09D110EBBC1}" sibTransId="{EE783446-729C-4C13-BDC2-A44DD25DEA03}"/>
    <dgm:cxn modelId="{0E4884A6-0FD1-4C8B-93B0-2636395AD83C}" type="presOf" srcId="{201DFACE-3F13-4B94-A20E-8F4C33AF157C}" destId="{CAD8B819-DF0E-4C38-BE29-997B1E4549BE}" srcOrd="0" destOrd="1" presId="urn:microsoft.com/office/officeart/2005/8/layout/radial4"/>
    <dgm:cxn modelId="{57D161AD-8F43-41E2-B9F2-653BC0CE2F1A}" srcId="{7555CF80-99CF-4754-B85F-BE010D3F025D}" destId="{0EDD0A83-A2CC-4B22-81E6-4C810A6ADA0B}" srcOrd="0" destOrd="0" parTransId="{308E54AC-2758-486C-A91B-603817CBEC14}" sibTransId="{AABEBAF8-E2D9-4972-8939-5BA89E4ACBAB}"/>
    <dgm:cxn modelId="{B15347AF-B589-4FC9-BE34-8462DB91CD45}" srcId="{1BC2A561-B73A-461B-B015-ECA9AFD5C85D}" destId="{7555CF80-99CF-4754-B85F-BE010D3F025D}" srcOrd="3" destOrd="0" parTransId="{981C2E50-953D-46E5-B596-47DAE7670728}" sibTransId="{3B80DCA6-A674-479D-B7D3-91DF212F255D}"/>
    <dgm:cxn modelId="{664CFEBC-EC5A-461F-9F94-3779968218C8}" srcId="{1BC2A561-B73A-461B-B015-ECA9AFD5C85D}" destId="{59E1B66A-380E-43D2-B8ED-AB186C309BE4}" srcOrd="2" destOrd="0" parTransId="{B61D382A-33CB-4115-8B33-03AC9A14AD18}" sibTransId="{AA915B83-6A05-425E-B902-71B242B40A0D}"/>
    <dgm:cxn modelId="{166AD8C3-5F72-497B-8251-3CD33CB5981E}" srcId="{FACA6F5D-BF92-4ED8-BF61-7654716350EA}" destId="{1BC2A561-B73A-461B-B015-ECA9AFD5C85D}" srcOrd="0" destOrd="0" parTransId="{CA115914-CDE8-4E17-B977-7811D886C551}" sibTransId="{AC9FF8A9-E7D0-4A35-8CE5-6B735F5F5B7F}"/>
    <dgm:cxn modelId="{DB0E13C4-48ED-42E5-94B4-AABD757F0F8C}" type="presOf" srcId="{B61D382A-33CB-4115-8B33-03AC9A14AD18}" destId="{0B0F6DFD-4C4D-4260-B986-AAB8E4390A41}" srcOrd="0" destOrd="0" presId="urn:microsoft.com/office/officeart/2005/8/layout/radial4"/>
    <dgm:cxn modelId="{CCFFBFDB-D66C-4BAF-9030-AD64D7DFB756}" type="presOf" srcId="{641885A2-4F3D-4C80-B1E9-BBC3D234911E}" destId="{BC098714-1019-4157-8B72-F4054ACB9D07}" srcOrd="0" destOrd="1" presId="urn:microsoft.com/office/officeart/2005/8/layout/radial4"/>
    <dgm:cxn modelId="{11D4A9DF-C8B0-4F89-9125-DB846883E8AC}" type="presOf" srcId="{1BC2A561-B73A-461B-B015-ECA9AFD5C85D}" destId="{BF5A745C-5E7A-4566-8D04-7D41696791EC}" srcOrd="0" destOrd="0" presId="urn:microsoft.com/office/officeart/2005/8/layout/radial4"/>
    <dgm:cxn modelId="{152193E8-37E7-42E8-BC2C-E907A65B92B7}" type="presOf" srcId="{FACA6F5D-BF92-4ED8-BF61-7654716350EA}" destId="{1B0D937C-4DF4-4FDF-BB22-67C7B5250880}" srcOrd="0" destOrd="0" presId="urn:microsoft.com/office/officeart/2005/8/layout/radial4"/>
    <dgm:cxn modelId="{CB488CF8-0D8D-4875-880C-E25280AE09A1}" srcId="{7BDD9210-F1FB-4366-BD37-78AD222043B9}" destId="{201DFACE-3F13-4B94-A20E-8F4C33AF157C}" srcOrd="0" destOrd="0" parTransId="{C4CACD64-EA84-4819-8BE8-404AC7848E45}" sibTransId="{D96C9EEB-38BF-4520-9ABA-651BC9805E71}"/>
    <dgm:cxn modelId="{59DCA5F8-873C-456D-83FF-9FBB1847E22F}" srcId="{1BC2A561-B73A-461B-B015-ECA9AFD5C85D}" destId="{7BDD9210-F1FB-4366-BD37-78AD222043B9}" srcOrd="0" destOrd="0" parTransId="{05A97A68-8B44-4741-A539-F9C318DBA6A2}" sibTransId="{C5FFC779-669A-4292-AABF-FE1568DE1326}"/>
    <dgm:cxn modelId="{1B9A7164-DB52-417F-BD98-DBBB1F9B66EF}" type="presParOf" srcId="{1B0D937C-4DF4-4FDF-BB22-67C7B5250880}" destId="{BF5A745C-5E7A-4566-8D04-7D41696791EC}" srcOrd="0" destOrd="0" presId="urn:microsoft.com/office/officeart/2005/8/layout/radial4"/>
    <dgm:cxn modelId="{02CA2B10-1C8C-4511-8643-634636DC484C}" type="presParOf" srcId="{1B0D937C-4DF4-4FDF-BB22-67C7B5250880}" destId="{FC4F9A5E-BC4B-4490-B986-4A3F27FB8179}" srcOrd="1" destOrd="0" presId="urn:microsoft.com/office/officeart/2005/8/layout/radial4"/>
    <dgm:cxn modelId="{84EE91D7-C6CB-4AA5-A901-F136677542C2}" type="presParOf" srcId="{1B0D937C-4DF4-4FDF-BB22-67C7B5250880}" destId="{CAD8B819-DF0E-4C38-BE29-997B1E4549BE}" srcOrd="2" destOrd="0" presId="urn:microsoft.com/office/officeart/2005/8/layout/radial4"/>
    <dgm:cxn modelId="{A309CA7C-9BF9-4178-9608-68A3D409D3BB}" type="presParOf" srcId="{1B0D937C-4DF4-4FDF-BB22-67C7B5250880}" destId="{1FF901D9-EAC9-4EF4-B143-32569248BE9E}" srcOrd="3" destOrd="0" presId="urn:microsoft.com/office/officeart/2005/8/layout/radial4"/>
    <dgm:cxn modelId="{89340758-C56B-4B38-B955-126BAA6C6E43}" type="presParOf" srcId="{1B0D937C-4DF4-4FDF-BB22-67C7B5250880}" destId="{BC098714-1019-4157-8B72-F4054ACB9D07}" srcOrd="4" destOrd="0" presId="urn:microsoft.com/office/officeart/2005/8/layout/radial4"/>
    <dgm:cxn modelId="{60C14FD3-9608-42C2-B2F0-46B1B20D9D13}" type="presParOf" srcId="{1B0D937C-4DF4-4FDF-BB22-67C7B5250880}" destId="{0B0F6DFD-4C4D-4260-B986-AAB8E4390A41}" srcOrd="5" destOrd="0" presId="urn:microsoft.com/office/officeart/2005/8/layout/radial4"/>
    <dgm:cxn modelId="{8F46EE5A-3A06-4BF7-88DE-F3114420804E}" type="presParOf" srcId="{1B0D937C-4DF4-4FDF-BB22-67C7B5250880}" destId="{EDA41994-3666-4163-BD26-A4692A499D63}" srcOrd="6" destOrd="0" presId="urn:microsoft.com/office/officeart/2005/8/layout/radial4"/>
    <dgm:cxn modelId="{2E0BE659-33F3-492B-B33F-446325DCD0F9}" type="presParOf" srcId="{1B0D937C-4DF4-4FDF-BB22-67C7B5250880}" destId="{54143953-0147-4190-AB47-0ECFDDAC9D3B}" srcOrd="7" destOrd="0" presId="urn:microsoft.com/office/officeart/2005/8/layout/radial4"/>
    <dgm:cxn modelId="{45945D55-36BC-4E35-A258-4A7C4C81DC0F}" type="presParOf" srcId="{1B0D937C-4DF4-4FDF-BB22-67C7B5250880}" destId="{087D4322-BBF0-436C-A8E2-A6131087CDA7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4E0B0E-7279-4073-A229-17C7060A0102}" type="doc">
      <dgm:prSet loTypeId="urn:microsoft.com/office/officeart/2005/8/layout/radial5" loCatId="cycle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de-DE"/>
        </a:p>
      </dgm:t>
    </dgm:pt>
    <dgm:pt modelId="{6C7DC006-6B45-49E6-8B6B-35A095E40501}">
      <dgm:prSet phldrT="[Text]"/>
      <dgm:spPr/>
      <dgm:t>
        <a:bodyPr/>
        <a:lstStyle/>
        <a:p>
          <a:r>
            <a:rPr lang="de-DE" dirty="0"/>
            <a:t>Technologies &amp; Expertise</a:t>
          </a:r>
        </a:p>
      </dgm:t>
    </dgm:pt>
    <dgm:pt modelId="{5EBB5B72-656F-4EE1-9D77-ABD1CE8B33D8}" type="parTrans" cxnId="{894CB61A-61E6-479D-A3E5-C83AF93686FF}">
      <dgm:prSet/>
      <dgm:spPr/>
      <dgm:t>
        <a:bodyPr/>
        <a:lstStyle/>
        <a:p>
          <a:endParaRPr lang="de-DE"/>
        </a:p>
      </dgm:t>
    </dgm:pt>
    <dgm:pt modelId="{36DDE39A-0069-4907-B850-30D3A8A1428E}" type="sibTrans" cxnId="{894CB61A-61E6-479D-A3E5-C83AF93686FF}">
      <dgm:prSet/>
      <dgm:spPr/>
      <dgm:t>
        <a:bodyPr/>
        <a:lstStyle/>
        <a:p>
          <a:endParaRPr lang="de-DE"/>
        </a:p>
      </dgm:t>
    </dgm:pt>
    <dgm:pt modelId="{E15A43DE-7167-4A35-9438-F76AAF5CEE98}">
      <dgm:prSet phldrT="[Text]"/>
      <dgm:spPr/>
      <dgm:t>
        <a:bodyPr/>
        <a:lstStyle/>
        <a:p>
          <a:r>
            <a:rPr lang="de-DE" dirty="0"/>
            <a:t>HMI / Panels</a:t>
          </a:r>
        </a:p>
      </dgm:t>
    </dgm:pt>
    <dgm:pt modelId="{9695FF2A-D0BC-46E7-B46C-A431A7F04FF7}" type="parTrans" cxnId="{A3FDB2B6-4F79-4D71-8886-1C5B9630A1E6}">
      <dgm:prSet/>
      <dgm:spPr/>
      <dgm:t>
        <a:bodyPr/>
        <a:lstStyle/>
        <a:p>
          <a:endParaRPr lang="de-DE"/>
        </a:p>
      </dgm:t>
    </dgm:pt>
    <dgm:pt modelId="{18ACF135-04EB-48AD-BEDF-436FDBBC382C}" type="sibTrans" cxnId="{A3FDB2B6-4F79-4D71-8886-1C5B9630A1E6}">
      <dgm:prSet/>
      <dgm:spPr/>
      <dgm:t>
        <a:bodyPr/>
        <a:lstStyle/>
        <a:p>
          <a:endParaRPr lang="de-DE"/>
        </a:p>
      </dgm:t>
    </dgm:pt>
    <dgm:pt modelId="{B9159506-7EFB-467F-96EA-172C969F144D}">
      <dgm:prSet phldrT="[Text]"/>
      <dgm:spPr/>
      <dgm:t>
        <a:bodyPr/>
        <a:lstStyle/>
        <a:p>
          <a:r>
            <a:rPr lang="de-DE" dirty="0"/>
            <a:t>RF</a:t>
          </a:r>
        </a:p>
      </dgm:t>
    </dgm:pt>
    <dgm:pt modelId="{74700320-A236-4FC6-AF96-5757D7F75DD8}" type="parTrans" cxnId="{3BBDB548-58E3-484E-B183-07E840499CB7}">
      <dgm:prSet/>
      <dgm:spPr/>
      <dgm:t>
        <a:bodyPr/>
        <a:lstStyle/>
        <a:p>
          <a:endParaRPr lang="de-DE"/>
        </a:p>
      </dgm:t>
    </dgm:pt>
    <dgm:pt modelId="{D5F786BC-FEC9-4FB0-8A4D-95F4862E1CE2}" type="sibTrans" cxnId="{3BBDB548-58E3-484E-B183-07E840499CB7}">
      <dgm:prSet/>
      <dgm:spPr/>
      <dgm:t>
        <a:bodyPr/>
        <a:lstStyle/>
        <a:p>
          <a:endParaRPr lang="de-DE"/>
        </a:p>
      </dgm:t>
    </dgm:pt>
    <dgm:pt modelId="{94E3DE22-22C6-4DF6-AE3D-712B37CDE0AE}">
      <dgm:prSet phldrT="[Text]"/>
      <dgm:spPr/>
      <dgm:t>
        <a:bodyPr/>
        <a:lstStyle/>
        <a:p>
          <a:r>
            <a:rPr lang="de-DE" dirty="0"/>
            <a:t>Embedded Software</a:t>
          </a:r>
        </a:p>
        <a:p>
          <a:r>
            <a:rPr lang="de-DE" dirty="0"/>
            <a:t>DO-178</a:t>
          </a:r>
        </a:p>
      </dgm:t>
    </dgm:pt>
    <dgm:pt modelId="{67B79357-C41F-438D-80B6-DD371889DE2A}" type="parTrans" cxnId="{641712D6-BB69-4869-90B5-E8399F7A9598}">
      <dgm:prSet/>
      <dgm:spPr/>
      <dgm:t>
        <a:bodyPr/>
        <a:lstStyle/>
        <a:p>
          <a:endParaRPr lang="de-DE"/>
        </a:p>
      </dgm:t>
    </dgm:pt>
    <dgm:pt modelId="{CB8EA4F1-B86A-47EB-BABC-9EE6EB898612}" type="sibTrans" cxnId="{641712D6-BB69-4869-90B5-E8399F7A9598}">
      <dgm:prSet/>
      <dgm:spPr/>
      <dgm:t>
        <a:bodyPr/>
        <a:lstStyle/>
        <a:p>
          <a:endParaRPr lang="de-DE"/>
        </a:p>
      </dgm:t>
    </dgm:pt>
    <dgm:pt modelId="{6FEB4051-4378-439D-93F1-D327531B5644}">
      <dgm:prSet phldrT="[Text]"/>
      <dgm:spPr/>
      <dgm:t>
        <a:bodyPr/>
        <a:lstStyle/>
        <a:p>
          <a:r>
            <a:rPr lang="de-DE" dirty="0" err="1"/>
            <a:t>Mechanical</a:t>
          </a:r>
          <a:r>
            <a:rPr lang="de-DE" dirty="0"/>
            <a:t> Design</a:t>
          </a:r>
        </a:p>
      </dgm:t>
    </dgm:pt>
    <dgm:pt modelId="{5E6DB0B1-DD36-4E34-A2A0-482C306B2988}" type="parTrans" cxnId="{25811A3D-4155-47A8-879E-D5CFE94346DE}">
      <dgm:prSet/>
      <dgm:spPr/>
      <dgm:t>
        <a:bodyPr/>
        <a:lstStyle/>
        <a:p>
          <a:endParaRPr lang="de-DE"/>
        </a:p>
      </dgm:t>
    </dgm:pt>
    <dgm:pt modelId="{3BE05367-2858-4373-8F5C-B496E87AD2DF}" type="sibTrans" cxnId="{25811A3D-4155-47A8-879E-D5CFE94346DE}">
      <dgm:prSet/>
      <dgm:spPr/>
      <dgm:t>
        <a:bodyPr/>
        <a:lstStyle/>
        <a:p>
          <a:endParaRPr lang="de-DE"/>
        </a:p>
      </dgm:t>
    </dgm:pt>
    <dgm:pt modelId="{D3D2761F-9704-4646-B302-7958D0636D15}">
      <dgm:prSet phldrT="[Text]"/>
      <dgm:spPr/>
      <dgm:t>
        <a:bodyPr/>
        <a:lstStyle/>
        <a:p>
          <a:r>
            <a:rPr lang="de-DE" dirty="0"/>
            <a:t>Digital Hardware</a:t>
          </a:r>
        </a:p>
      </dgm:t>
    </dgm:pt>
    <dgm:pt modelId="{DA6EAD9A-665A-407E-B742-15C8D150ED28}" type="parTrans" cxnId="{28E0862C-14BB-4F64-ABC2-5B22D5CB730E}">
      <dgm:prSet/>
      <dgm:spPr/>
      <dgm:t>
        <a:bodyPr/>
        <a:lstStyle/>
        <a:p>
          <a:endParaRPr lang="de-DE"/>
        </a:p>
      </dgm:t>
    </dgm:pt>
    <dgm:pt modelId="{0DD521CC-B03A-40B7-93D9-C6F8E7524F9D}" type="sibTrans" cxnId="{28E0862C-14BB-4F64-ABC2-5B22D5CB730E}">
      <dgm:prSet/>
      <dgm:spPr/>
      <dgm:t>
        <a:bodyPr/>
        <a:lstStyle/>
        <a:p>
          <a:endParaRPr lang="de-DE"/>
        </a:p>
      </dgm:t>
    </dgm:pt>
    <dgm:pt modelId="{7F05B3C5-A83A-4531-B694-5DC37178E5F2}">
      <dgm:prSet phldrT="[Text]"/>
      <dgm:spPr/>
      <dgm:t>
        <a:bodyPr/>
        <a:lstStyle/>
        <a:p>
          <a:r>
            <a:rPr lang="de-DE" dirty="0" err="1"/>
            <a:t>Env</a:t>
          </a:r>
          <a:r>
            <a:rPr lang="de-DE" dirty="0"/>
            <a:t>. </a:t>
          </a:r>
          <a:r>
            <a:rPr lang="de-DE" dirty="0" err="1"/>
            <a:t>Qualification</a:t>
          </a:r>
          <a:endParaRPr lang="de-DE" dirty="0"/>
        </a:p>
      </dgm:t>
    </dgm:pt>
    <dgm:pt modelId="{46FD3789-7AC4-47F1-B1A8-B6C1634F609C}" type="parTrans" cxnId="{4EA8E561-6635-423E-B62E-1CF2976A6C7A}">
      <dgm:prSet/>
      <dgm:spPr/>
      <dgm:t>
        <a:bodyPr/>
        <a:lstStyle/>
        <a:p>
          <a:endParaRPr lang="de-DE"/>
        </a:p>
      </dgm:t>
    </dgm:pt>
    <dgm:pt modelId="{2A7F0EE9-A265-4023-A996-71C0E8AB1836}" type="sibTrans" cxnId="{4EA8E561-6635-423E-B62E-1CF2976A6C7A}">
      <dgm:prSet/>
      <dgm:spPr/>
      <dgm:t>
        <a:bodyPr/>
        <a:lstStyle/>
        <a:p>
          <a:endParaRPr lang="de-DE"/>
        </a:p>
      </dgm:t>
    </dgm:pt>
    <dgm:pt modelId="{E75ADBDB-8559-4F6B-8134-9C3560C779AE}">
      <dgm:prSet phldrT="[Text]"/>
      <dgm:spPr/>
      <dgm:t>
        <a:bodyPr/>
        <a:lstStyle/>
        <a:p>
          <a:r>
            <a:rPr lang="de-DE" dirty="0"/>
            <a:t>DO-160</a:t>
          </a:r>
        </a:p>
      </dgm:t>
    </dgm:pt>
    <dgm:pt modelId="{BD2CD350-7DA5-4223-800B-308E1C56CD96}" type="parTrans" cxnId="{9DCE85E3-F55D-47CD-BC6B-11847ACECE3F}">
      <dgm:prSet/>
      <dgm:spPr/>
      <dgm:t>
        <a:bodyPr/>
        <a:lstStyle/>
        <a:p>
          <a:endParaRPr lang="de-DE"/>
        </a:p>
      </dgm:t>
    </dgm:pt>
    <dgm:pt modelId="{262D947D-FAB9-477F-81AC-48DFFD57E9B9}" type="sibTrans" cxnId="{9DCE85E3-F55D-47CD-BC6B-11847ACECE3F}">
      <dgm:prSet/>
      <dgm:spPr/>
      <dgm:t>
        <a:bodyPr/>
        <a:lstStyle/>
        <a:p>
          <a:endParaRPr lang="de-DE"/>
        </a:p>
      </dgm:t>
    </dgm:pt>
    <dgm:pt modelId="{4E3B4C3B-5323-4FE0-851B-14A5F043A042}">
      <dgm:prSet phldrT="[Text]"/>
      <dgm:spPr/>
      <dgm:t>
        <a:bodyPr/>
        <a:lstStyle/>
        <a:p>
          <a:r>
            <a:rPr lang="de-DE" dirty="0" err="1"/>
            <a:t>Configuration</a:t>
          </a:r>
          <a:r>
            <a:rPr lang="de-DE" dirty="0"/>
            <a:t> Software </a:t>
          </a:r>
        </a:p>
        <a:p>
          <a:r>
            <a:rPr lang="de-DE" dirty="0"/>
            <a:t>DO-178</a:t>
          </a:r>
        </a:p>
      </dgm:t>
    </dgm:pt>
    <dgm:pt modelId="{7FA41400-CB4E-494F-90E5-0DBE0CF94F1A}" type="parTrans" cxnId="{FF027848-8E60-4DB6-8A21-E8EEA033EB71}">
      <dgm:prSet/>
      <dgm:spPr/>
      <dgm:t>
        <a:bodyPr/>
        <a:lstStyle/>
        <a:p>
          <a:endParaRPr lang="de-DE"/>
        </a:p>
      </dgm:t>
    </dgm:pt>
    <dgm:pt modelId="{317D1CC2-00AE-44C4-A713-4C0D83D750A9}" type="sibTrans" cxnId="{FF027848-8E60-4DB6-8A21-E8EEA033EB71}">
      <dgm:prSet/>
      <dgm:spPr/>
      <dgm:t>
        <a:bodyPr/>
        <a:lstStyle/>
        <a:p>
          <a:endParaRPr lang="de-DE"/>
        </a:p>
      </dgm:t>
    </dgm:pt>
    <dgm:pt modelId="{3863D77A-9628-42F3-9978-87FF265461CC}">
      <dgm:prSet phldrT="[Text]"/>
      <dgm:spPr/>
      <dgm:t>
        <a:bodyPr/>
        <a:lstStyle/>
        <a:p>
          <a:r>
            <a:rPr lang="de-DE" dirty="0"/>
            <a:t>Analog Hardware</a:t>
          </a:r>
        </a:p>
      </dgm:t>
    </dgm:pt>
    <dgm:pt modelId="{851925E8-46AA-44B4-ABCB-6C345E25D8B1}" type="parTrans" cxnId="{13084CFF-38B8-49D6-A165-EE25A48A32B9}">
      <dgm:prSet/>
      <dgm:spPr/>
      <dgm:t>
        <a:bodyPr/>
        <a:lstStyle/>
        <a:p>
          <a:endParaRPr lang="de-DE"/>
        </a:p>
      </dgm:t>
    </dgm:pt>
    <dgm:pt modelId="{096772FE-C4E2-4757-A443-8F729E0CF670}" type="sibTrans" cxnId="{13084CFF-38B8-49D6-A165-EE25A48A32B9}">
      <dgm:prSet/>
      <dgm:spPr/>
      <dgm:t>
        <a:bodyPr/>
        <a:lstStyle/>
        <a:p>
          <a:endParaRPr lang="de-DE"/>
        </a:p>
      </dgm:t>
    </dgm:pt>
    <dgm:pt modelId="{B4EEA8CC-AF07-4E2D-8B9D-A857BC4C2FBE}">
      <dgm:prSet phldrT="[Text]"/>
      <dgm:spPr/>
      <dgm:t>
        <a:bodyPr/>
        <a:lstStyle/>
        <a:p>
          <a:r>
            <a:rPr lang="de-DE"/>
            <a:t>DO-254</a:t>
          </a:r>
          <a:endParaRPr lang="de-DE" dirty="0"/>
        </a:p>
      </dgm:t>
    </dgm:pt>
    <dgm:pt modelId="{0D913681-4078-44A4-828C-2B22C97892E3}" type="parTrans" cxnId="{4A1F9F3E-D470-4A84-9BD5-9FBACC842A60}">
      <dgm:prSet/>
      <dgm:spPr/>
      <dgm:t>
        <a:bodyPr/>
        <a:lstStyle/>
        <a:p>
          <a:endParaRPr lang="de-DE"/>
        </a:p>
      </dgm:t>
    </dgm:pt>
    <dgm:pt modelId="{356FBF81-364B-4359-AB34-4BDE0848EFBE}" type="sibTrans" cxnId="{4A1F9F3E-D470-4A84-9BD5-9FBACC842A60}">
      <dgm:prSet/>
      <dgm:spPr/>
      <dgm:t>
        <a:bodyPr/>
        <a:lstStyle/>
        <a:p>
          <a:endParaRPr lang="de-DE"/>
        </a:p>
      </dgm:t>
    </dgm:pt>
    <dgm:pt modelId="{EA03988F-5224-422D-9AE7-3B0CF2761C28}">
      <dgm:prSet phldrT="[Text]"/>
      <dgm:spPr/>
      <dgm:t>
        <a:bodyPr/>
        <a:lstStyle/>
        <a:p>
          <a:r>
            <a:rPr lang="de-DE" dirty="0"/>
            <a:t>System Engineering</a:t>
          </a:r>
        </a:p>
      </dgm:t>
    </dgm:pt>
    <dgm:pt modelId="{54D9477B-A0B4-4158-9896-9A10D6F9E750}" type="parTrans" cxnId="{F3F0A335-C5E0-4939-B716-538FCC80E50A}">
      <dgm:prSet/>
      <dgm:spPr/>
      <dgm:t>
        <a:bodyPr/>
        <a:lstStyle/>
        <a:p>
          <a:endParaRPr lang="de-DE"/>
        </a:p>
      </dgm:t>
    </dgm:pt>
    <dgm:pt modelId="{EE28948D-4933-4D74-90F8-E68075C57721}" type="sibTrans" cxnId="{F3F0A335-C5E0-4939-B716-538FCC80E50A}">
      <dgm:prSet/>
      <dgm:spPr/>
      <dgm:t>
        <a:bodyPr/>
        <a:lstStyle/>
        <a:p>
          <a:endParaRPr lang="de-DE"/>
        </a:p>
      </dgm:t>
    </dgm:pt>
    <dgm:pt modelId="{0CBE7A94-8F6C-4108-A110-58B3AF8A2EE0}" type="pres">
      <dgm:prSet presAssocID="{AD4E0B0E-7279-4073-A229-17C7060A010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A36CDF0-C231-4829-85BF-B1B6D77A467A}" type="pres">
      <dgm:prSet presAssocID="{6C7DC006-6B45-49E6-8B6B-35A095E40501}" presName="centerShape" presStyleLbl="node0" presStyleIdx="0" presStyleCnt="1"/>
      <dgm:spPr/>
    </dgm:pt>
    <dgm:pt modelId="{6C28DF87-48D3-45C7-A698-546F242DDB5C}" type="pres">
      <dgm:prSet presAssocID="{9695FF2A-D0BC-46E7-B46C-A431A7F04FF7}" presName="parTrans" presStyleLbl="sibTrans2D1" presStyleIdx="0" presStyleCnt="9"/>
      <dgm:spPr/>
    </dgm:pt>
    <dgm:pt modelId="{056EC5B6-5401-4786-B750-AF81A2B6F2E7}" type="pres">
      <dgm:prSet presAssocID="{9695FF2A-D0BC-46E7-B46C-A431A7F04FF7}" presName="connectorText" presStyleLbl="sibTrans2D1" presStyleIdx="0" presStyleCnt="9"/>
      <dgm:spPr/>
    </dgm:pt>
    <dgm:pt modelId="{2D1511A5-B954-4B6E-A9AA-269E7F55C27D}" type="pres">
      <dgm:prSet presAssocID="{E15A43DE-7167-4A35-9438-F76AAF5CEE98}" presName="node" presStyleLbl="node1" presStyleIdx="0" presStyleCnt="9">
        <dgm:presLayoutVars>
          <dgm:bulletEnabled val="1"/>
        </dgm:presLayoutVars>
      </dgm:prSet>
      <dgm:spPr/>
    </dgm:pt>
    <dgm:pt modelId="{99DA6EF6-41B9-46E7-84CD-39D3A6DAAD17}" type="pres">
      <dgm:prSet presAssocID="{74700320-A236-4FC6-AF96-5757D7F75DD8}" presName="parTrans" presStyleLbl="sibTrans2D1" presStyleIdx="1" presStyleCnt="9"/>
      <dgm:spPr/>
    </dgm:pt>
    <dgm:pt modelId="{A8FE13D0-5A0A-49CC-84F6-B9B73ED7239A}" type="pres">
      <dgm:prSet presAssocID="{74700320-A236-4FC6-AF96-5757D7F75DD8}" presName="connectorText" presStyleLbl="sibTrans2D1" presStyleIdx="1" presStyleCnt="9"/>
      <dgm:spPr/>
    </dgm:pt>
    <dgm:pt modelId="{70928F0D-E2A9-4254-99A1-0E752ACED057}" type="pres">
      <dgm:prSet presAssocID="{B9159506-7EFB-467F-96EA-172C969F144D}" presName="node" presStyleLbl="node1" presStyleIdx="1" presStyleCnt="9">
        <dgm:presLayoutVars>
          <dgm:bulletEnabled val="1"/>
        </dgm:presLayoutVars>
      </dgm:prSet>
      <dgm:spPr/>
    </dgm:pt>
    <dgm:pt modelId="{B2DF7170-4DDC-42A3-96DF-9F8D042FC52D}" type="pres">
      <dgm:prSet presAssocID="{67B79357-C41F-438D-80B6-DD371889DE2A}" presName="parTrans" presStyleLbl="sibTrans2D1" presStyleIdx="2" presStyleCnt="9"/>
      <dgm:spPr/>
    </dgm:pt>
    <dgm:pt modelId="{ACBC6E6A-C02A-42AB-A591-137337677D04}" type="pres">
      <dgm:prSet presAssocID="{67B79357-C41F-438D-80B6-DD371889DE2A}" presName="connectorText" presStyleLbl="sibTrans2D1" presStyleIdx="2" presStyleCnt="9"/>
      <dgm:spPr/>
    </dgm:pt>
    <dgm:pt modelId="{8B62F4FD-73B7-4817-8EB0-9477C76151AA}" type="pres">
      <dgm:prSet presAssocID="{94E3DE22-22C6-4DF6-AE3D-712B37CDE0AE}" presName="node" presStyleLbl="node1" presStyleIdx="2" presStyleCnt="9">
        <dgm:presLayoutVars>
          <dgm:bulletEnabled val="1"/>
        </dgm:presLayoutVars>
      </dgm:prSet>
      <dgm:spPr/>
    </dgm:pt>
    <dgm:pt modelId="{ED97E52B-4B29-4550-B260-A2BE5F2CEDC0}" type="pres">
      <dgm:prSet presAssocID="{7FA41400-CB4E-494F-90E5-0DBE0CF94F1A}" presName="parTrans" presStyleLbl="sibTrans2D1" presStyleIdx="3" presStyleCnt="9"/>
      <dgm:spPr/>
    </dgm:pt>
    <dgm:pt modelId="{B8B51D8E-6728-41BF-AC93-6694C92482CC}" type="pres">
      <dgm:prSet presAssocID="{7FA41400-CB4E-494F-90E5-0DBE0CF94F1A}" presName="connectorText" presStyleLbl="sibTrans2D1" presStyleIdx="3" presStyleCnt="9"/>
      <dgm:spPr/>
    </dgm:pt>
    <dgm:pt modelId="{F8E13D09-8644-41F7-B159-A6BC71EFE604}" type="pres">
      <dgm:prSet presAssocID="{4E3B4C3B-5323-4FE0-851B-14A5F043A042}" presName="node" presStyleLbl="node1" presStyleIdx="3" presStyleCnt="9">
        <dgm:presLayoutVars>
          <dgm:bulletEnabled val="1"/>
        </dgm:presLayoutVars>
      </dgm:prSet>
      <dgm:spPr/>
    </dgm:pt>
    <dgm:pt modelId="{A2558618-64C8-410F-82D9-560ECEF1CCCC}" type="pres">
      <dgm:prSet presAssocID="{DA6EAD9A-665A-407E-B742-15C8D150ED28}" presName="parTrans" presStyleLbl="sibTrans2D1" presStyleIdx="4" presStyleCnt="9"/>
      <dgm:spPr/>
    </dgm:pt>
    <dgm:pt modelId="{3A372EB5-5C36-419D-A51F-6C1D196FC88E}" type="pres">
      <dgm:prSet presAssocID="{DA6EAD9A-665A-407E-B742-15C8D150ED28}" presName="connectorText" presStyleLbl="sibTrans2D1" presStyleIdx="4" presStyleCnt="9"/>
      <dgm:spPr/>
    </dgm:pt>
    <dgm:pt modelId="{E25F2932-A37D-45E4-9BBC-F7B17C8A2A95}" type="pres">
      <dgm:prSet presAssocID="{D3D2761F-9704-4646-B302-7958D0636D15}" presName="node" presStyleLbl="node1" presStyleIdx="4" presStyleCnt="9">
        <dgm:presLayoutVars>
          <dgm:bulletEnabled val="1"/>
        </dgm:presLayoutVars>
      </dgm:prSet>
      <dgm:spPr/>
    </dgm:pt>
    <dgm:pt modelId="{7F974C51-3462-45AA-B169-5590CE59BF06}" type="pres">
      <dgm:prSet presAssocID="{851925E8-46AA-44B4-ABCB-6C345E25D8B1}" presName="parTrans" presStyleLbl="sibTrans2D1" presStyleIdx="5" presStyleCnt="9"/>
      <dgm:spPr/>
    </dgm:pt>
    <dgm:pt modelId="{0AD39F07-9FEE-4ABC-A516-092ABF268B60}" type="pres">
      <dgm:prSet presAssocID="{851925E8-46AA-44B4-ABCB-6C345E25D8B1}" presName="connectorText" presStyleLbl="sibTrans2D1" presStyleIdx="5" presStyleCnt="9"/>
      <dgm:spPr/>
    </dgm:pt>
    <dgm:pt modelId="{6A80541B-921D-4263-86B8-D073735DF62D}" type="pres">
      <dgm:prSet presAssocID="{3863D77A-9628-42F3-9978-87FF265461CC}" presName="node" presStyleLbl="node1" presStyleIdx="5" presStyleCnt="9">
        <dgm:presLayoutVars>
          <dgm:bulletEnabled val="1"/>
        </dgm:presLayoutVars>
      </dgm:prSet>
      <dgm:spPr/>
    </dgm:pt>
    <dgm:pt modelId="{2D06E830-71FC-49A6-9876-BD3B3D1F2095}" type="pres">
      <dgm:prSet presAssocID="{5E6DB0B1-DD36-4E34-A2A0-482C306B2988}" presName="parTrans" presStyleLbl="sibTrans2D1" presStyleIdx="6" presStyleCnt="9"/>
      <dgm:spPr/>
    </dgm:pt>
    <dgm:pt modelId="{4D9AAA35-2455-4706-B1C3-039383473340}" type="pres">
      <dgm:prSet presAssocID="{5E6DB0B1-DD36-4E34-A2A0-482C306B2988}" presName="connectorText" presStyleLbl="sibTrans2D1" presStyleIdx="6" presStyleCnt="9"/>
      <dgm:spPr/>
    </dgm:pt>
    <dgm:pt modelId="{68402E0E-D906-4EEC-92CE-B1D457D41F41}" type="pres">
      <dgm:prSet presAssocID="{6FEB4051-4378-439D-93F1-D327531B5644}" presName="node" presStyleLbl="node1" presStyleIdx="6" presStyleCnt="9">
        <dgm:presLayoutVars>
          <dgm:bulletEnabled val="1"/>
        </dgm:presLayoutVars>
      </dgm:prSet>
      <dgm:spPr/>
    </dgm:pt>
    <dgm:pt modelId="{C48D5D30-CA38-431F-8CC8-51FBA5C185AF}" type="pres">
      <dgm:prSet presAssocID="{46FD3789-7AC4-47F1-B1A8-B6C1634F609C}" presName="parTrans" presStyleLbl="sibTrans2D1" presStyleIdx="7" presStyleCnt="9"/>
      <dgm:spPr/>
    </dgm:pt>
    <dgm:pt modelId="{87EBEFFC-5D29-426B-B870-F43A2E8F3141}" type="pres">
      <dgm:prSet presAssocID="{46FD3789-7AC4-47F1-B1A8-B6C1634F609C}" presName="connectorText" presStyleLbl="sibTrans2D1" presStyleIdx="7" presStyleCnt="9"/>
      <dgm:spPr/>
    </dgm:pt>
    <dgm:pt modelId="{00D3BF35-D926-4508-9E58-18D702FBE06B}" type="pres">
      <dgm:prSet presAssocID="{7F05B3C5-A83A-4531-B694-5DC37178E5F2}" presName="node" presStyleLbl="node1" presStyleIdx="7" presStyleCnt="9">
        <dgm:presLayoutVars>
          <dgm:bulletEnabled val="1"/>
        </dgm:presLayoutVars>
      </dgm:prSet>
      <dgm:spPr/>
    </dgm:pt>
    <dgm:pt modelId="{FB284EDD-81EA-415B-BD38-ABB775800C18}" type="pres">
      <dgm:prSet presAssocID="{54D9477B-A0B4-4158-9896-9A10D6F9E750}" presName="parTrans" presStyleLbl="sibTrans2D1" presStyleIdx="8" presStyleCnt="9"/>
      <dgm:spPr/>
    </dgm:pt>
    <dgm:pt modelId="{FFA7D311-6A7B-46E2-AD14-E0F5C62E2CFB}" type="pres">
      <dgm:prSet presAssocID="{54D9477B-A0B4-4158-9896-9A10D6F9E750}" presName="connectorText" presStyleLbl="sibTrans2D1" presStyleIdx="8" presStyleCnt="9"/>
      <dgm:spPr/>
    </dgm:pt>
    <dgm:pt modelId="{B62125DA-F739-4253-80A4-534A76C2CFE8}" type="pres">
      <dgm:prSet presAssocID="{EA03988F-5224-422D-9AE7-3B0CF2761C28}" presName="node" presStyleLbl="node1" presStyleIdx="8" presStyleCnt="9">
        <dgm:presLayoutVars>
          <dgm:bulletEnabled val="1"/>
        </dgm:presLayoutVars>
      </dgm:prSet>
      <dgm:spPr/>
    </dgm:pt>
  </dgm:ptLst>
  <dgm:cxnLst>
    <dgm:cxn modelId="{A6A5FB04-57C3-45B3-9400-6E3F5CCF5D06}" type="presOf" srcId="{46FD3789-7AC4-47F1-B1A8-B6C1634F609C}" destId="{C48D5D30-CA38-431F-8CC8-51FBA5C185AF}" srcOrd="0" destOrd="0" presId="urn:microsoft.com/office/officeart/2005/8/layout/radial5"/>
    <dgm:cxn modelId="{0518F605-7B35-4FC4-BF00-F133E0CA6192}" type="presOf" srcId="{74700320-A236-4FC6-AF96-5757D7F75DD8}" destId="{99DA6EF6-41B9-46E7-84CD-39D3A6DAAD17}" srcOrd="0" destOrd="0" presId="urn:microsoft.com/office/officeart/2005/8/layout/radial5"/>
    <dgm:cxn modelId="{9B474306-F618-4F9E-A5FA-DDBB1DA0CB7F}" type="presOf" srcId="{6FEB4051-4378-439D-93F1-D327531B5644}" destId="{68402E0E-D906-4EEC-92CE-B1D457D41F41}" srcOrd="0" destOrd="0" presId="urn:microsoft.com/office/officeart/2005/8/layout/radial5"/>
    <dgm:cxn modelId="{C5B72A0B-7B5F-4EA8-A54C-79C7F864E041}" type="presOf" srcId="{9695FF2A-D0BC-46E7-B46C-A431A7F04FF7}" destId="{6C28DF87-48D3-45C7-A698-546F242DDB5C}" srcOrd="0" destOrd="0" presId="urn:microsoft.com/office/officeart/2005/8/layout/radial5"/>
    <dgm:cxn modelId="{7D046A0B-E2E9-4081-A29D-6343A34D68CE}" type="presOf" srcId="{4E3B4C3B-5323-4FE0-851B-14A5F043A042}" destId="{F8E13D09-8644-41F7-B159-A6BC71EFE604}" srcOrd="0" destOrd="0" presId="urn:microsoft.com/office/officeart/2005/8/layout/radial5"/>
    <dgm:cxn modelId="{1170E40D-B634-46EF-9299-EE03F20AAE2F}" type="presOf" srcId="{DA6EAD9A-665A-407E-B742-15C8D150ED28}" destId="{A2558618-64C8-410F-82D9-560ECEF1CCCC}" srcOrd="0" destOrd="0" presId="urn:microsoft.com/office/officeart/2005/8/layout/radial5"/>
    <dgm:cxn modelId="{37495F14-C26A-41A7-A634-2E4B03D49105}" type="presOf" srcId="{94E3DE22-22C6-4DF6-AE3D-712B37CDE0AE}" destId="{8B62F4FD-73B7-4817-8EB0-9477C76151AA}" srcOrd="0" destOrd="0" presId="urn:microsoft.com/office/officeart/2005/8/layout/radial5"/>
    <dgm:cxn modelId="{894CB61A-61E6-479D-A3E5-C83AF93686FF}" srcId="{AD4E0B0E-7279-4073-A229-17C7060A0102}" destId="{6C7DC006-6B45-49E6-8B6B-35A095E40501}" srcOrd="0" destOrd="0" parTransId="{5EBB5B72-656F-4EE1-9D77-ABD1CE8B33D8}" sibTransId="{36DDE39A-0069-4907-B850-30D3A8A1428E}"/>
    <dgm:cxn modelId="{507E441E-FB41-45F3-B3A2-24A5579BAE43}" type="presOf" srcId="{6C7DC006-6B45-49E6-8B6B-35A095E40501}" destId="{AA36CDF0-C231-4829-85BF-B1B6D77A467A}" srcOrd="0" destOrd="0" presId="urn:microsoft.com/office/officeart/2005/8/layout/radial5"/>
    <dgm:cxn modelId="{3D467321-C68E-4582-9573-87B182AED331}" type="presOf" srcId="{9695FF2A-D0BC-46E7-B46C-A431A7F04FF7}" destId="{056EC5B6-5401-4786-B750-AF81A2B6F2E7}" srcOrd="1" destOrd="0" presId="urn:microsoft.com/office/officeart/2005/8/layout/radial5"/>
    <dgm:cxn modelId="{28E0862C-14BB-4F64-ABC2-5B22D5CB730E}" srcId="{6C7DC006-6B45-49E6-8B6B-35A095E40501}" destId="{D3D2761F-9704-4646-B302-7958D0636D15}" srcOrd="4" destOrd="0" parTransId="{DA6EAD9A-665A-407E-B742-15C8D150ED28}" sibTransId="{0DD521CC-B03A-40B7-93D9-C6F8E7524F9D}"/>
    <dgm:cxn modelId="{4D9B5D32-6297-4084-BF88-26E583DCF0E8}" type="presOf" srcId="{74700320-A236-4FC6-AF96-5757D7F75DD8}" destId="{A8FE13D0-5A0A-49CC-84F6-B9B73ED7239A}" srcOrd="1" destOrd="0" presId="urn:microsoft.com/office/officeart/2005/8/layout/radial5"/>
    <dgm:cxn modelId="{F3F0A335-C5E0-4939-B716-538FCC80E50A}" srcId="{6C7DC006-6B45-49E6-8B6B-35A095E40501}" destId="{EA03988F-5224-422D-9AE7-3B0CF2761C28}" srcOrd="8" destOrd="0" parTransId="{54D9477B-A0B4-4158-9896-9A10D6F9E750}" sibTransId="{EE28948D-4933-4D74-90F8-E68075C57721}"/>
    <dgm:cxn modelId="{25811A3D-4155-47A8-879E-D5CFE94346DE}" srcId="{6C7DC006-6B45-49E6-8B6B-35A095E40501}" destId="{6FEB4051-4378-439D-93F1-D327531B5644}" srcOrd="6" destOrd="0" parTransId="{5E6DB0B1-DD36-4E34-A2A0-482C306B2988}" sibTransId="{3BE05367-2858-4373-8F5C-B496E87AD2DF}"/>
    <dgm:cxn modelId="{4A1F9F3E-D470-4A84-9BD5-9FBACC842A60}" srcId="{D3D2761F-9704-4646-B302-7958D0636D15}" destId="{B4EEA8CC-AF07-4E2D-8B9D-A857BC4C2FBE}" srcOrd="0" destOrd="0" parTransId="{0D913681-4078-44A4-828C-2B22C97892E3}" sibTransId="{356FBF81-364B-4359-AB34-4BDE0848EFBE}"/>
    <dgm:cxn modelId="{AF81155E-DA36-4E67-9AC3-BC9D7CAA8765}" type="presOf" srcId="{D3D2761F-9704-4646-B302-7958D0636D15}" destId="{E25F2932-A37D-45E4-9BBC-F7B17C8A2A95}" srcOrd="0" destOrd="0" presId="urn:microsoft.com/office/officeart/2005/8/layout/radial5"/>
    <dgm:cxn modelId="{D5400F61-DEA6-4858-B320-3AFF73A7C723}" type="presOf" srcId="{67B79357-C41F-438D-80B6-DD371889DE2A}" destId="{B2DF7170-4DDC-42A3-96DF-9F8D042FC52D}" srcOrd="0" destOrd="0" presId="urn:microsoft.com/office/officeart/2005/8/layout/radial5"/>
    <dgm:cxn modelId="{4EA8E561-6635-423E-B62E-1CF2976A6C7A}" srcId="{6C7DC006-6B45-49E6-8B6B-35A095E40501}" destId="{7F05B3C5-A83A-4531-B694-5DC37178E5F2}" srcOrd="7" destOrd="0" parTransId="{46FD3789-7AC4-47F1-B1A8-B6C1634F609C}" sibTransId="{2A7F0EE9-A265-4023-A996-71C0E8AB1836}"/>
    <dgm:cxn modelId="{E2FD8262-508A-4A23-A16E-7B7A35D24E44}" type="presOf" srcId="{54D9477B-A0B4-4158-9896-9A10D6F9E750}" destId="{FB284EDD-81EA-415B-BD38-ABB775800C18}" srcOrd="0" destOrd="0" presId="urn:microsoft.com/office/officeart/2005/8/layout/radial5"/>
    <dgm:cxn modelId="{342F4C44-FB28-4AEC-B14D-D84DAF41CBE0}" type="presOf" srcId="{5E6DB0B1-DD36-4E34-A2A0-482C306B2988}" destId="{2D06E830-71FC-49A6-9876-BD3B3D1F2095}" srcOrd="0" destOrd="0" presId="urn:microsoft.com/office/officeart/2005/8/layout/radial5"/>
    <dgm:cxn modelId="{FF027848-8E60-4DB6-8A21-E8EEA033EB71}" srcId="{6C7DC006-6B45-49E6-8B6B-35A095E40501}" destId="{4E3B4C3B-5323-4FE0-851B-14A5F043A042}" srcOrd="3" destOrd="0" parTransId="{7FA41400-CB4E-494F-90E5-0DBE0CF94F1A}" sibTransId="{317D1CC2-00AE-44C4-A713-4C0D83D750A9}"/>
    <dgm:cxn modelId="{FB4F9F68-0125-46C8-99B8-4064D7CFC536}" type="presOf" srcId="{B9159506-7EFB-467F-96EA-172C969F144D}" destId="{70928F0D-E2A9-4254-99A1-0E752ACED057}" srcOrd="0" destOrd="0" presId="urn:microsoft.com/office/officeart/2005/8/layout/radial5"/>
    <dgm:cxn modelId="{3BBDB548-58E3-484E-B183-07E840499CB7}" srcId="{6C7DC006-6B45-49E6-8B6B-35A095E40501}" destId="{B9159506-7EFB-467F-96EA-172C969F144D}" srcOrd="1" destOrd="0" parTransId="{74700320-A236-4FC6-AF96-5757D7F75DD8}" sibTransId="{D5F786BC-FEC9-4FB0-8A4D-95F4862E1CE2}"/>
    <dgm:cxn modelId="{5BC39069-CAC5-4C57-955B-2ECC07CFE2E2}" type="presOf" srcId="{AD4E0B0E-7279-4073-A229-17C7060A0102}" destId="{0CBE7A94-8F6C-4108-A110-58B3AF8A2EE0}" srcOrd="0" destOrd="0" presId="urn:microsoft.com/office/officeart/2005/8/layout/radial5"/>
    <dgm:cxn modelId="{46106B7F-D479-421C-B89B-3ADEE968849F}" type="presOf" srcId="{851925E8-46AA-44B4-ABCB-6C345E25D8B1}" destId="{7F974C51-3462-45AA-B169-5590CE59BF06}" srcOrd="0" destOrd="0" presId="urn:microsoft.com/office/officeart/2005/8/layout/radial5"/>
    <dgm:cxn modelId="{69C8C680-F510-4845-A5B1-8CE8CB5D1FC5}" type="presOf" srcId="{54D9477B-A0B4-4158-9896-9A10D6F9E750}" destId="{FFA7D311-6A7B-46E2-AD14-E0F5C62E2CFB}" srcOrd="1" destOrd="0" presId="urn:microsoft.com/office/officeart/2005/8/layout/radial5"/>
    <dgm:cxn modelId="{6C0B0691-1811-4B63-8398-EC742D289A53}" type="presOf" srcId="{3863D77A-9628-42F3-9978-87FF265461CC}" destId="{6A80541B-921D-4263-86B8-D073735DF62D}" srcOrd="0" destOrd="0" presId="urn:microsoft.com/office/officeart/2005/8/layout/radial5"/>
    <dgm:cxn modelId="{0FF9CA97-79AA-415D-9BDD-C5AF65B37149}" type="presOf" srcId="{67B79357-C41F-438D-80B6-DD371889DE2A}" destId="{ACBC6E6A-C02A-42AB-A591-137337677D04}" srcOrd="1" destOrd="0" presId="urn:microsoft.com/office/officeart/2005/8/layout/radial5"/>
    <dgm:cxn modelId="{A1CD8EAB-E2D9-4960-A069-955124AE5FFB}" type="presOf" srcId="{E15A43DE-7167-4A35-9438-F76AAF5CEE98}" destId="{2D1511A5-B954-4B6E-A9AA-269E7F55C27D}" srcOrd="0" destOrd="0" presId="urn:microsoft.com/office/officeart/2005/8/layout/radial5"/>
    <dgm:cxn modelId="{0E5668AC-6DB4-48CF-AD3D-AE2C2F7907A1}" type="presOf" srcId="{7FA41400-CB4E-494F-90E5-0DBE0CF94F1A}" destId="{B8B51D8E-6728-41BF-AC93-6694C92482CC}" srcOrd="1" destOrd="0" presId="urn:microsoft.com/office/officeart/2005/8/layout/radial5"/>
    <dgm:cxn modelId="{9D3BE6AF-AF12-486F-8FDD-7D4D8A982767}" type="presOf" srcId="{7FA41400-CB4E-494F-90E5-0DBE0CF94F1A}" destId="{ED97E52B-4B29-4550-B260-A2BE5F2CEDC0}" srcOrd="0" destOrd="0" presId="urn:microsoft.com/office/officeart/2005/8/layout/radial5"/>
    <dgm:cxn modelId="{3E2A85B0-8C1B-4AF9-AE7C-4C455F0428F9}" type="presOf" srcId="{46FD3789-7AC4-47F1-B1A8-B6C1634F609C}" destId="{87EBEFFC-5D29-426B-B870-F43A2E8F3141}" srcOrd="1" destOrd="0" presId="urn:microsoft.com/office/officeart/2005/8/layout/radial5"/>
    <dgm:cxn modelId="{0909DCB0-7194-4FC1-9660-2339D4E881AC}" type="presOf" srcId="{7F05B3C5-A83A-4531-B694-5DC37178E5F2}" destId="{00D3BF35-D926-4508-9E58-18D702FBE06B}" srcOrd="0" destOrd="0" presId="urn:microsoft.com/office/officeart/2005/8/layout/radial5"/>
    <dgm:cxn modelId="{111A68B6-6DF1-4448-A2CA-4B26B63848C7}" type="presOf" srcId="{DA6EAD9A-665A-407E-B742-15C8D150ED28}" destId="{3A372EB5-5C36-419D-A51F-6C1D196FC88E}" srcOrd="1" destOrd="0" presId="urn:microsoft.com/office/officeart/2005/8/layout/radial5"/>
    <dgm:cxn modelId="{A3FDB2B6-4F79-4D71-8886-1C5B9630A1E6}" srcId="{6C7DC006-6B45-49E6-8B6B-35A095E40501}" destId="{E15A43DE-7167-4A35-9438-F76AAF5CEE98}" srcOrd="0" destOrd="0" parTransId="{9695FF2A-D0BC-46E7-B46C-A431A7F04FF7}" sibTransId="{18ACF135-04EB-48AD-BEDF-436FDBBC382C}"/>
    <dgm:cxn modelId="{9F08C5B9-C365-4FC7-BD9C-9FCCFACCAA3B}" type="presOf" srcId="{851925E8-46AA-44B4-ABCB-6C345E25D8B1}" destId="{0AD39F07-9FEE-4ABC-A516-092ABF268B60}" srcOrd="1" destOrd="0" presId="urn:microsoft.com/office/officeart/2005/8/layout/radial5"/>
    <dgm:cxn modelId="{40A0F0BB-D802-40F4-B75F-E7411D989C03}" type="presOf" srcId="{E75ADBDB-8559-4F6B-8134-9C3560C779AE}" destId="{00D3BF35-D926-4508-9E58-18D702FBE06B}" srcOrd="0" destOrd="1" presId="urn:microsoft.com/office/officeart/2005/8/layout/radial5"/>
    <dgm:cxn modelId="{DF0720C9-78BD-4E08-8FB4-797456DC6521}" type="presOf" srcId="{B4EEA8CC-AF07-4E2D-8B9D-A857BC4C2FBE}" destId="{E25F2932-A37D-45E4-9BBC-F7B17C8A2A95}" srcOrd="0" destOrd="1" presId="urn:microsoft.com/office/officeart/2005/8/layout/radial5"/>
    <dgm:cxn modelId="{F2BFD9C9-F6D7-453C-A44B-6C63520D4634}" type="presOf" srcId="{5E6DB0B1-DD36-4E34-A2A0-482C306B2988}" destId="{4D9AAA35-2455-4706-B1C3-039383473340}" srcOrd="1" destOrd="0" presId="urn:microsoft.com/office/officeart/2005/8/layout/radial5"/>
    <dgm:cxn modelId="{D9AD03D3-A3DF-42EF-B5C1-66CC58D853B1}" type="presOf" srcId="{EA03988F-5224-422D-9AE7-3B0CF2761C28}" destId="{B62125DA-F739-4253-80A4-534A76C2CFE8}" srcOrd="0" destOrd="0" presId="urn:microsoft.com/office/officeart/2005/8/layout/radial5"/>
    <dgm:cxn modelId="{641712D6-BB69-4869-90B5-E8399F7A9598}" srcId="{6C7DC006-6B45-49E6-8B6B-35A095E40501}" destId="{94E3DE22-22C6-4DF6-AE3D-712B37CDE0AE}" srcOrd="2" destOrd="0" parTransId="{67B79357-C41F-438D-80B6-DD371889DE2A}" sibTransId="{CB8EA4F1-B86A-47EB-BABC-9EE6EB898612}"/>
    <dgm:cxn modelId="{9DCE85E3-F55D-47CD-BC6B-11847ACECE3F}" srcId="{7F05B3C5-A83A-4531-B694-5DC37178E5F2}" destId="{E75ADBDB-8559-4F6B-8134-9C3560C779AE}" srcOrd="0" destOrd="0" parTransId="{BD2CD350-7DA5-4223-800B-308E1C56CD96}" sibTransId="{262D947D-FAB9-477F-81AC-48DFFD57E9B9}"/>
    <dgm:cxn modelId="{13084CFF-38B8-49D6-A165-EE25A48A32B9}" srcId="{6C7DC006-6B45-49E6-8B6B-35A095E40501}" destId="{3863D77A-9628-42F3-9978-87FF265461CC}" srcOrd="5" destOrd="0" parTransId="{851925E8-46AA-44B4-ABCB-6C345E25D8B1}" sibTransId="{096772FE-C4E2-4757-A443-8F729E0CF670}"/>
    <dgm:cxn modelId="{EDFF4CDF-C8E0-4FDC-8D01-1138B0ECA88B}" type="presParOf" srcId="{0CBE7A94-8F6C-4108-A110-58B3AF8A2EE0}" destId="{AA36CDF0-C231-4829-85BF-B1B6D77A467A}" srcOrd="0" destOrd="0" presId="urn:microsoft.com/office/officeart/2005/8/layout/radial5"/>
    <dgm:cxn modelId="{0EAE8E02-A26D-47A9-BD4C-43A4D9AC5C8C}" type="presParOf" srcId="{0CBE7A94-8F6C-4108-A110-58B3AF8A2EE0}" destId="{6C28DF87-48D3-45C7-A698-546F242DDB5C}" srcOrd="1" destOrd="0" presId="urn:microsoft.com/office/officeart/2005/8/layout/radial5"/>
    <dgm:cxn modelId="{BDB9EE44-B044-4C88-8512-31310E4D3C80}" type="presParOf" srcId="{6C28DF87-48D3-45C7-A698-546F242DDB5C}" destId="{056EC5B6-5401-4786-B750-AF81A2B6F2E7}" srcOrd="0" destOrd="0" presId="urn:microsoft.com/office/officeart/2005/8/layout/radial5"/>
    <dgm:cxn modelId="{43BB590E-39BD-464A-9190-F29C64CDD5BF}" type="presParOf" srcId="{0CBE7A94-8F6C-4108-A110-58B3AF8A2EE0}" destId="{2D1511A5-B954-4B6E-A9AA-269E7F55C27D}" srcOrd="2" destOrd="0" presId="urn:microsoft.com/office/officeart/2005/8/layout/radial5"/>
    <dgm:cxn modelId="{1DA5E022-4436-434E-BA54-9B92A432A3D6}" type="presParOf" srcId="{0CBE7A94-8F6C-4108-A110-58B3AF8A2EE0}" destId="{99DA6EF6-41B9-46E7-84CD-39D3A6DAAD17}" srcOrd="3" destOrd="0" presId="urn:microsoft.com/office/officeart/2005/8/layout/radial5"/>
    <dgm:cxn modelId="{E951F603-F9BD-4182-A193-6132BECBCFC8}" type="presParOf" srcId="{99DA6EF6-41B9-46E7-84CD-39D3A6DAAD17}" destId="{A8FE13D0-5A0A-49CC-84F6-B9B73ED7239A}" srcOrd="0" destOrd="0" presId="urn:microsoft.com/office/officeart/2005/8/layout/radial5"/>
    <dgm:cxn modelId="{2A4F6794-7B2E-432C-95D8-905A4991610D}" type="presParOf" srcId="{0CBE7A94-8F6C-4108-A110-58B3AF8A2EE0}" destId="{70928F0D-E2A9-4254-99A1-0E752ACED057}" srcOrd="4" destOrd="0" presId="urn:microsoft.com/office/officeart/2005/8/layout/radial5"/>
    <dgm:cxn modelId="{83787151-89B2-4C65-9A99-FAA114ED7453}" type="presParOf" srcId="{0CBE7A94-8F6C-4108-A110-58B3AF8A2EE0}" destId="{B2DF7170-4DDC-42A3-96DF-9F8D042FC52D}" srcOrd="5" destOrd="0" presId="urn:microsoft.com/office/officeart/2005/8/layout/radial5"/>
    <dgm:cxn modelId="{E3BFAC7F-9A04-4B1D-9D72-7C72B9B20705}" type="presParOf" srcId="{B2DF7170-4DDC-42A3-96DF-9F8D042FC52D}" destId="{ACBC6E6A-C02A-42AB-A591-137337677D04}" srcOrd="0" destOrd="0" presId="urn:microsoft.com/office/officeart/2005/8/layout/radial5"/>
    <dgm:cxn modelId="{CF5289A4-E0AD-4580-9219-2AEDB16C7694}" type="presParOf" srcId="{0CBE7A94-8F6C-4108-A110-58B3AF8A2EE0}" destId="{8B62F4FD-73B7-4817-8EB0-9477C76151AA}" srcOrd="6" destOrd="0" presId="urn:microsoft.com/office/officeart/2005/8/layout/radial5"/>
    <dgm:cxn modelId="{BB67C584-2DEB-4769-A69F-4B84BF54FA0B}" type="presParOf" srcId="{0CBE7A94-8F6C-4108-A110-58B3AF8A2EE0}" destId="{ED97E52B-4B29-4550-B260-A2BE5F2CEDC0}" srcOrd="7" destOrd="0" presId="urn:microsoft.com/office/officeart/2005/8/layout/radial5"/>
    <dgm:cxn modelId="{299AA5FA-DEEF-4E56-A2AB-A9180B1B1F26}" type="presParOf" srcId="{ED97E52B-4B29-4550-B260-A2BE5F2CEDC0}" destId="{B8B51D8E-6728-41BF-AC93-6694C92482CC}" srcOrd="0" destOrd="0" presId="urn:microsoft.com/office/officeart/2005/8/layout/radial5"/>
    <dgm:cxn modelId="{98981EB8-1CA0-462B-9635-C8DC357FBF10}" type="presParOf" srcId="{0CBE7A94-8F6C-4108-A110-58B3AF8A2EE0}" destId="{F8E13D09-8644-41F7-B159-A6BC71EFE604}" srcOrd="8" destOrd="0" presId="urn:microsoft.com/office/officeart/2005/8/layout/radial5"/>
    <dgm:cxn modelId="{68859E23-94B0-4EA0-AF6D-C933F0E6E63F}" type="presParOf" srcId="{0CBE7A94-8F6C-4108-A110-58B3AF8A2EE0}" destId="{A2558618-64C8-410F-82D9-560ECEF1CCCC}" srcOrd="9" destOrd="0" presId="urn:microsoft.com/office/officeart/2005/8/layout/radial5"/>
    <dgm:cxn modelId="{8DF6E30C-7B52-479C-86D1-DAC7693DA322}" type="presParOf" srcId="{A2558618-64C8-410F-82D9-560ECEF1CCCC}" destId="{3A372EB5-5C36-419D-A51F-6C1D196FC88E}" srcOrd="0" destOrd="0" presId="urn:microsoft.com/office/officeart/2005/8/layout/radial5"/>
    <dgm:cxn modelId="{0FB142E1-5CE8-4A54-92F6-14B29DF8F019}" type="presParOf" srcId="{0CBE7A94-8F6C-4108-A110-58B3AF8A2EE0}" destId="{E25F2932-A37D-45E4-9BBC-F7B17C8A2A95}" srcOrd="10" destOrd="0" presId="urn:microsoft.com/office/officeart/2005/8/layout/radial5"/>
    <dgm:cxn modelId="{E8FAB0DB-ED0D-4A5B-911E-611258179218}" type="presParOf" srcId="{0CBE7A94-8F6C-4108-A110-58B3AF8A2EE0}" destId="{7F974C51-3462-45AA-B169-5590CE59BF06}" srcOrd="11" destOrd="0" presId="urn:microsoft.com/office/officeart/2005/8/layout/radial5"/>
    <dgm:cxn modelId="{4A9715FA-7F50-47EE-A0DE-D595E4296939}" type="presParOf" srcId="{7F974C51-3462-45AA-B169-5590CE59BF06}" destId="{0AD39F07-9FEE-4ABC-A516-092ABF268B60}" srcOrd="0" destOrd="0" presId="urn:microsoft.com/office/officeart/2005/8/layout/radial5"/>
    <dgm:cxn modelId="{FDA4D313-82B6-49F1-A2D8-F073D425BB1E}" type="presParOf" srcId="{0CBE7A94-8F6C-4108-A110-58B3AF8A2EE0}" destId="{6A80541B-921D-4263-86B8-D073735DF62D}" srcOrd="12" destOrd="0" presId="urn:microsoft.com/office/officeart/2005/8/layout/radial5"/>
    <dgm:cxn modelId="{E0AEB6E9-4497-46EC-9CC3-D0E34368F735}" type="presParOf" srcId="{0CBE7A94-8F6C-4108-A110-58B3AF8A2EE0}" destId="{2D06E830-71FC-49A6-9876-BD3B3D1F2095}" srcOrd="13" destOrd="0" presId="urn:microsoft.com/office/officeart/2005/8/layout/radial5"/>
    <dgm:cxn modelId="{C8C0F282-993B-45E0-83A2-8A7D664CDDF9}" type="presParOf" srcId="{2D06E830-71FC-49A6-9876-BD3B3D1F2095}" destId="{4D9AAA35-2455-4706-B1C3-039383473340}" srcOrd="0" destOrd="0" presId="urn:microsoft.com/office/officeart/2005/8/layout/radial5"/>
    <dgm:cxn modelId="{E61F172F-D09A-4B74-AEDD-49D450559A18}" type="presParOf" srcId="{0CBE7A94-8F6C-4108-A110-58B3AF8A2EE0}" destId="{68402E0E-D906-4EEC-92CE-B1D457D41F41}" srcOrd="14" destOrd="0" presId="urn:microsoft.com/office/officeart/2005/8/layout/radial5"/>
    <dgm:cxn modelId="{A9FB5314-EC6F-40F7-A43F-157CA2B34E28}" type="presParOf" srcId="{0CBE7A94-8F6C-4108-A110-58B3AF8A2EE0}" destId="{C48D5D30-CA38-431F-8CC8-51FBA5C185AF}" srcOrd="15" destOrd="0" presId="urn:microsoft.com/office/officeart/2005/8/layout/radial5"/>
    <dgm:cxn modelId="{6FF1B2D3-DA14-40C5-988D-DBD91F33C19D}" type="presParOf" srcId="{C48D5D30-CA38-431F-8CC8-51FBA5C185AF}" destId="{87EBEFFC-5D29-426B-B870-F43A2E8F3141}" srcOrd="0" destOrd="0" presId="urn:microsoft.com/office/officeart/2005/8/layout/radial5"/>
    <dgm:cxn modelId="{B0F0187C-BBB2-4E35-B7CC-255953F1FD2D}" type="presParOf" srcId="{0CBE7A94-8F6C-4108-A110-58B3AF8A2EE0}" destId="{00D3BF35-D926-4508-9E58-18D702FBE06B}" srcOrd="16" destOrd="0" presId="urn:microsoft.com/office/officeart/2005/8/layout/radial5"/>
    <dgm:cxn modelId="{7C495C9A-D424-4371-9A06-49AAEFB0C6C0}" type="presParOf" srcId="{0CBE7A94-8F6C-4108-A110-58B3AF8A2EE0}" destId="{FB284EDD-81EA-415B-BD38-ABB775800C18}" srcOrd="17" destOrd="0" presId="urn:microsoft.com/office/officeart/2005/8/layout/radial5"/>
    <dgm:cxn modelId="{43604CAD-A202-401D-BA48-40B3A39032BD}" type="presParOf" srcId="{FB284EDD-81EA-415B-BD38-ABB775800C18}" destId="{FFA7D311-6A7B-46E2-AD14-E0F5C62E2CFB}" srcOrd="0" destOrd="0" presId="urn:microsoft.com/office/officeart/2005/8/layout/radial5"/>
    <dgm:cxn modelId="{0C476977-5F4F-4A2E-ACAA-A4F2E9B66BA5}" type="presParOf" srcId="{0CBE7A94-8F6C-4108-A110-58B3AF8A2EE0}" destId="{B62125DA-F739-4253-80A4-534A76C2CFE8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5A745C-5E7A-4566-8D04-7D41696791EC}">
      <dsp:nvSpPr>
        <dsp:cNvPr id="0" name=""/>
        <dsp:cNvSpPr/>
      </dsp:nvSpPr>
      <dsp:spPr>
        <a:xfrm>
          <a:off x="2994722" y="2172969"/>
          <a:ext cx="2075450" cy="20754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900" kern="1200" dirty="0"/>
            <a:t>RAMI</a:t>
          </a:r>
        </a:p>
      </dsp:txBody>
      <dsp:txXfrm>
        <a:off x="3298665" y="2476912"/>
        <a:ext cx="1467564" cy="1467564"/>
      </dsp:txXfrm>
    </dsp:sp>
    <dsp:sp modelId="{FC4F9A5E-BC4B-4490-B986-4A3F27FB8179}">
      <dsp:nvSpPr>
        <dsp:cNvPr id="0" name=""/>
        <dsp:cNvSpPr/>
      </dsp:nvSpPr>
      <dsp:spPr>
        <a:xfrm rot="11700000">
          <a:off x="1424839" y="2423189"/>
          <a:ext cx="1544719" cy="59150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D8B819-DF0E-4C38-BE29-997B1E4549BE}">
      <dsp:nvSpPr>
        <dsp:cNvPr id="0" name=""/>
        <dsp:cNvSpPr/>
      </dsp:nvSpPr>
      <dsp:spPr>
        <a:xfrm>
          <a:off x="465317" y="1730368"/>
          <a:ext cx="1971678" cy="15773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R&amp;D 40 FTE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20 Engineers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10 Technicians</a:t>
          </a:r>
        </a:p>
      </dsp:txBody>
      <dsp:txXfrm>
        <a:off x="511516" y="1776567"/>
        <a:ext cx="1879280" cy="1484944"/>
      </dsp:txXfrm>
    </dsp:sp>
    <dsp:sp modelId="{1FF901D9-EAC9-4EF4-B143-32569248BE9E}">
      <dsp:nvSpPr>
        <dsp:cNvPr id="0" name=""/>
        <dsp:cNvSpPr/>
      </dsp:nvSpPr>
      <dsp:spPr>
        <a:xfrm rot="14700000">
          <a:off x="2457118" y="1192967"/>
          <a:ext cx="1544719" cy="59150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98714-1019-4157-8B72-F4054ACB9D07}">
      <dsp:nvSpPr>
        <dsp:cNvPr id="0" name=""/>
        <dsp:cNvSpPr/>
      </dsp:nvSpPr>
      <dsp:spPr>
        <a:xfrm>
          <a:off x="1917225" y="52"/>
          <a:ext cx="1971678" cy="15773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Production  50 FTE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10 Engineers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10 Inspectors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30 Production</a:t>
          </a:r>
        </a:p>
      </dsp:txBody>
      <dsp:txXfrm>
        <a:off x="1963424" y="46251"/>
        <a:ext cx="1879280" cy="1484944"/>
      </dsp:txXfrm>
    </dsp:sp>
    <dsp:sp modelId="{0B0F6DFD-4C4D-4260-B986-AAB8E4390A41}">
      <dsp:nvSpPr>
        <dsp:cNvPr id="0" name=""/>
        <dsp:cNvSpPr/>
      </dsp:nvSpPr>
      <dsp:spPr>
        <a:xfrm rot="17700000">
          <a:off x="4063058" y="1192967"/>
          <a:ext cx="1544719" cy="59150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A41994-3666-4163-BD26-A4692A499D63}">
      <dsp:nvSpPr>
        <dsp:cNvPr id="0" name=""/>
        <dsp:cNvSpPr/>
      </dsp:nvSpPr>
      <dsp:spPr>
        <a:xfrm>
          <a:off x="4175992" y="52"/>
          <a:ext cx="1971678" cy="15773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Support 5 FTE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2 Sales support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3 Field Service</a:t>
          </a:r>
        </a:p>
      </dsp:txBody>
      <dsp:txXfrm>
        <a:off x="4222191" y="46251"/>
        <a:ext cx="1879280" cy="1484944"/>
      </dsp:txXfrm>
    </dsp:sp>
    <dsp:sp modelId="{54143953-0147-4190-AB47-0ECFDDAC9D3B}">
      <dsp:nvSpPr>
        <dsp:cNvPr id="0" name=""/>
        <dsp:cNvSpPr/>
      </dsp:nvSpPr>
      <dsp:spPr>
        <a:xfrm rot="20700000">
          <a:off x="5095337" y="2423189"/>
          <a:ext cx="1544719" cy="59150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D4322-BBF0-436C-A8E2-A6131087CDA7}">
      <dsp:nvSpPr>
        <dsp:cNvPr id="0" name=""/>
        <dsp:cNvSpPr/>
      </dsp:nvSpPr>
      <dsp:spPr>
        <a:xfrm>
          <a:off x="5627900" y="1730368"/>
          <a:ext cx="1971678" cy="15773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G&amp;A 10 FTE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5 Clerical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5 IT, HR, ...</a:t>
          </a:r>
        </a:p>
      </dsp:txBody>
      <dsp:txXfrm>
        <a:off x="5674099" y="1776567"/>
        <a:ext cx="1879280" cy="14849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6CDF0-C231-4829-85BF-B1B6D77A467A}">
      <dsp:nvSpPr>
        <dsp:cNvPr id="0" name=""/>
        <dsp:cNvSpPr/>
      </dsp:nvSpPr>
      <dsp:spPr>
        <a:xfrm>
          <a:off x="4615261" y="1847726"/>
          <a:ext cx="1285076" cy="1285076"/>
        </a:xfrm>
        <a:prstGeom prst="ellipse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Technologies &amp; Expertise</a:t>
          </a:r>
        </a:p>
      </dsp:txBody>
      <dsp:txXfrm>
        <a:off x="4803456" y="2035921"/>
        <a:ext cx="908686" cy="908686"/>
      </dsp:txXfrm>
    </dsp:sp>
    <dsp:sp modelId="{6C28DF87-48D3-45C7-A698-546F242DDB5C}">
      <dsp:nvSpPr>
        <dsp:cNvPr id="0" name=""/>
        <dsp:cNvSpPr/>
      </dsp:nvSpPr>
      <dsp:spPr>
        <a:xfrm rot="16200000">
          <a:off x="5045710" y="1241098"/>
          <a:ext cx="424179" cy="4369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900" kern="1200"/>
        </a:p>
      </dsp:txBody>
      <dsp:txXfrm>
        <a:off x="5109337" y="1392110"/>
        <a:ext cx="296925" cy="262156"/>
      </dsp:txXfrm>
    </dsp:sp>
    <dsp:sp modelId="{2D1511A5-B954-4B6E-A9AA-269E7F55C27D}">
      <dsp:nvSpPr>
        <dsp:cNvPr id="0" name=""/>
        <dsp:cNvSpPr/>
      </dsp:nvSpPr>
      <dsp:spPr>
        <a:xfrm>
          <a:off x="4743769" y="19325"/>
          <a:ext cx="1028061" cy="1028061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HMI / Panels</a:t>
          </a:r>
        </a:p>
      </dsp:txBody>
      <dsp:txXfrm>
        <a:off x="4894325" y="169881"/>
        <a:ext cx="726949" cy="726949"/>
      </dsp:txXfrm>
    </dsp:sp>
    <dsp:sp modelId="{99DA6EF6-41B9-46E7-84CD-39D3A6DAAD17}">
      <dsp:nvSpPr>
        <dsp:cNvPr id="0" name=""/>
        <dsp:cNvSpPr/>
      </dsp:nvSpPr>
      <dsp:spPr>
        <a:xfrm rot="18600000">
          <a:off x="5708233" y="1482237"/>
          <a:ext cx="424179" cy="4369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9111"/>
            <a:satOff val="-1543"/>
            <a:lumOff val="71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900" kern="1200"/>
        </a:p>
      </dsp:txBody>
      <dsp:txXfrm>
        <a:off x="5730961" y="1618363"/>
        <a:ext cx="296925" cy="262156"/>
      </dsp:txXfrm>
    </dsp:sp>
    <dsp:sp modelId="{70928F0D-E2A9-4254-99A1-0E752ACED057}">
      <dsp:nvSpPr>
        <dsp:cNvPr id="0" name=""/>
        <dsp:cNvSpPr/>
      </dsp:nvSpPr>
      <dsp:spPr>
        <a:xfrm>
          <a:off x="6001645" y="477155"/>
          <a:ext cx="1028061" cy="1028061"/>
        </a:xfrm>
        <a:prstGeom prst="ellipse">
          <a:avLst/>
        </a:prstGeom>
        <a:solidFill>
          <a:schemeClr val="accent2">
            <a:shade val="50000"/>
            <a:hueOff val="-9219"/>
            <a:satOff val="-1869"/>
            <a:lumOff val="102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RF</a:t>
          </a:r>
        </a:p>
      </dsp:txBody>
      <dsp:txXfrm>
        <a:off x="6152201" y="627711"/>
        <a:ext cx="726949" cy="726949"/>
      </dsp:txXfrm>
    </dsp:sp>
    <dsp:sp modelId="{B2DF7170-4DDC-42A3-96DF-9F8D042FC52D}">
      <dsp:nvSpPr>
        <dsp:cNvPr id="0" name=""/>
        <dsp:cNvSpPr/>
      </dsp:nvSpPr>
      <dsp:spPr>
        <a:xfrm rot="21000000">
          <a:off x="6060754" y="2092821"/>
          <a:ext cx="424179" cy="4369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18223"/>
            <a:satOff val="-3086"/>
            <a:lumOff val="1427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900" kern="1200"/>
        </a:p>
      </dsp:txBody>
      <dsp:txXfrm>
        <a:off x="6061721" y="2191255"/>
        <a:ext cx="296925" cy="262156"/>
      </dsp:txXfrm>
    </dsp:sp>
    <dsp:sp modelId="{8B62F4FD-73B7-4817-8EB0-9477C76151AA}">
      <dsp:nvSpPr>
        <dsp:cNvPr id="0" name=""/>
        <dsp:cNvSpPr/>
      </dsp:nvSpPr>
      <dsp:spPr>
        <a:xfrm>
          <a:off x="6670947" y="1636420"/>
          <a:ext cx="1028061" cy="1028061"/>
        </a:xfrm>
        <a:prstGeom prst="ellipse">
          <a:avLst/>
        </a:prstGeom>
        <a:solidFill>
          <a:schemeClr val="accent2">
            <a:shade val="50000"/>
            <a:hueOff val="-18437"/>
            <a:satOff val="-3737"/>
            <a:lumOff val="205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Embedded Software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DO-178</a:t>
          </a:r>
        </a:p>
      </dsp:txBody>
      <dsp:txXfrm>
        <a:off x="6821503" y="1786976"/>
        <a:ext cx="726949" cy="726949"/>
      </dsp:txXfrm>
    </dsp:sp>
    <dsp:sp modelId="{ED97E52B-4B29-4550-B260-A2BE5F2CEDC0}">
      <dsp:nvSpPr>
        <dsp:cNvPr id="0" name=""/>
        <dsp:cNvSpPr/>
      </dsp:nvSpPr>
      <dsp:spPr>
        <a:xfrm rot="1800000">
          <a:off x="5938324" y="2787152"/>
          <a:ext cx="424179" cy="4369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7334"/>
            <a:satOff val="-4629"/>
            <a:lumOff val="214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900" kern="1200"/>
        </a:p>
      </dsp:txBody>
      <dsp:txXfrm>
        <a:off x="5946848" y="2842724"/>
        <a:ext cx="296925" cy="262156"/>
      </dsp:txXfrm>
    </dsp:sp>
    <dsp:sp modelId="{F8E13D09-8644-41F7-B159-A6BC71EFE604}">
      <dsp:nvSpPr>
        <dsp:cNvPr id="0" name=""/>
        <dsp:cNvSpPr/>
      </dsp:nvSpPr>
      <dsp:spPr>
        <a:xfrm>
          <a:off x="6438501" y="2954688"/>
          <a:ext cx="1028061" cy="1028061"/>
        </a:xfrm>
        <a:prstGeom prst="ellipse">
          <a:avLst/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 err="1"/>
            <a:t>Configuration</a:t>
          </a:r>
          <a:r>
            <a:rPr lang="de-DE" sz="900" kern="1200" dirty="0"/>
            <a:t> Software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DO-178</a:t>
          </a:r>
        </a:p>
      </dsp:txBody>
      <dsp:txXfrm>
        <a:off x="6589057" y="3105244"/>
        <a:ext cx="726949" cy="726949"/>
      </dsp:txXfrm>
    </dsp:sp>
    <dsp:sp modelId="{A2558618-64C8-410F-82D9-560ECEF1CCCC}">
      <dsp:nvSpPr>
        <dsp:cNvPr id="0" name=""/>
        <dsp:cNvSpPr/>
      </dsp:nvSpPr>
      <dsp:spPr>
        <a:xfrm rot="4200000">
          <a:off x="5398231" y="3240345"/>
          <a:ext cx="424179" cy="4369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36445"/>
            <a:satOff val="-6172"/>
            <a:lumOff val="285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900" kern="1200"/>
        </a:p>
      </dsp:txBody>
      <dsp:txXfrm>
        <a:off x="5440096" y="3267940"/>
        <a:ext cx="296925" cy="262156"/>
      </dsp:txXfrm>
    </dsp:sp>
    <dsp:sp modelId="{E25F2932-A37D-45E4-9BBC-F7B17C8A2A95}">
      <dsp:nvSpPr>
        <dsp:cNvPr id="0" name=""/>
        <dsp:cNvSpPr/>
      </dsp:nvSpPr>
      <dsp:spPr>
        <a:xfrm>
          <a:off x="5413071" y="3815126"/>
          <a:ext cx="1028061" cy="1028061"/>
        </a:xfrm>
        <a:prstGeom prst="ellipse">
          <a:avLst/>
        </a:prstGeom>
        <a:solidFill>
          <a:schemeClr val="accent2">
            <a:shade val="50000"/>
            <a:hueOff val="-36875"/>
            <a:satOff val="-7475"/>
            <a:lumOff val="411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Digital Hardware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700" kern="1200"/>
            <a:t>DO-254</a:t>
          </a:r>
          <a:endParaRPr lang="de-DE" sz="700" kern="1200" dirty="0"/>
        </a:p>
      </dsp:txBody>
      <dsp:txXfrm>
        <a:off x="5563627" y="3965682"/>
        <a:ext cx="726949" cy="726949"/>
      </dsp:txXfrm>
    </dsp:sp>
    <dsp:sp modelId="{7F974C51-3462-45AA-B169-5590CE59BF06}">
      <dsp:nvSpPr>
        <dsp:cNvPr id="0" name=""/>
        <dsp:cNvSpPr/>
      </dsp:nvSpPr>
      <dsp:spPr>
        <a:xfrm rot="6600000">
          <a:off x="4693188" y="3240345"/>
          <a:ext cx="424179" cy="4369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36445"/>
            <a:satOff val="-6172"/>
            <a:lumOff val="285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900" kern="1200"/>
        </a:p>
      </dsp:txBody>
      <dsp:txXfrm rot="10800000">
        <a:off x="4778577" y="3267940"/>
        <a:ext cx="296925" cy="262156"/>
      </dsp:txXfrm>
    </dsp:sp>
    <dsp:sp modelId="{6A80541B-921D-4263-86B8-D073735DF62D}">
      <dsp:nvSpPr>
        <dsp:cNvPr id="0" name=""/>
        <dsp:cNvSpPr/>
      </dsp:nvSpPr>
      <dsp:spPr>
        <a:xfrm>
          <a:off x="4074467" y="3815126"/>
          <a:ext cx="1028061" cy="1028061"/>
        </a:xfrm>
        <a:prstGeom prst="ellipse">
          <a:avLst/>
        </a:prstGeom>
        <a:solidFill>
          <a:schemeClr val="accent2">
            <a:shade val="50000"/>
            <a:hueOff val="-36875"/>
            <a:satOff val="-7475"/>
            <a:lumOff val="411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Analog Hardware</a:t>
          </a:r>
        </a:p>
      </dsp:txBody>
      <dsp:txXfrm>
        <a:off x="4225023" y="3965682"/>
        <a:ext cx="726949" cy="726949"/>
      </dsp:txXfrm>
    </dsp:sp>
    <dsp:sp modelId="{2D06E830-71FC-49A6-9876-BD3B3D1F2095}">
      <dsp:nvSpPr>
        <dsp:cNvPr id="0" name=""/>
        <dsp:cNvSpPr/>
      </dsp:nvSpPr>
      <dsp:spPr>
        <a:xfrm rot="9000000">
          <a:off x="4153095" y="2787152"/>
          <a:ext cx="424179" cy="4369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7334"/>
            <a:satOff val="-4629"/>
            <a:lumOff val="214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900" kern="1200"/>
        </a:p>
      </dsp:txBody>
      <dsp:txXfrm rot="10800000">
        <a:off x="4271825" y="2842724"/>
        <a:ext cx="296925" cy="262156"/>
      </dsp:txXfrm>
    </dsp:sp>
    <dsp:sp modelId="{68402E0E-D906-4EEC-92CE-B1D457D41F41}">
      <dsp:nvSpPr>
        <dsp:cNvPr id="0" name=""/>
        <dsp:cNvSpPr/>
      </dsp:nvSpPr>
      <dsp:spPr>
        <a:xfrm>
          <a:off x="3049036" y="2954688"/>
          <a:ext cx="1028061" cy="1028061"/>
        </a:xfrm>
        <a:prstGeom prst="ellipse">
          <a:avLst/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 err="1"/>
            <a:t>Mechanical</a:t>
          </a:r>
          <a:r>
            <a:rPr lang="de-DE" sz="900" kern="1200" dirty="0"/>
            <a:t> Design</a:t>
          </a:r>
        </a:p>
      </dsp:txBody>
      <dsp:txXfrm>
        <a:off x="3199592" y="3105244"/>
        <a:ext cx="726949" cy="726949"/>
      </dsp:txXfrm>
    </dsp:sp>
    <dsp:sp modelId="{C48D5D30-CA38-431F-8CC8-51FBA5C185AF}">
      <dsp:nvSpPr>
        <dsp:cNvPr id="0" name=""/>
        <dsp:cNvSpPr/>
      </dsp:nvSpPr>
      <dsp:spPr>
        <a:xfrm rot="11400000">
          <a:off x="4030665" y="2092821"/>
          <a:ext cx="424179" cy="4369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18223"/>
            <a:satOff val="-3086"/>
            <a:lumOff val="1427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900" kern="1200"/>
        </a:p>
      </dsp:txBody>
      <dsp:txXfrm rot="10800000">
        <a:off x="4156952" y="2191255"/>
        <a:ext cx="296925" cy="262156"/>
      </dsp:txXfrm>
    </dsp:sp>
    <dsp:sp modelId="{00D3BF35-D926-4508-9E58-18D702FBE06B}">
      <dsp:nvSpPr>
        <dsp:cNvPr id="0" name=""/>
        <dsp:cNvSpPr/>
      </dsp:nvSpPr>
      <dsp:spPr>
        <a:xfrm>
          <a:off x="2816590" y="1636420"/>
          <a:ext cx="1028061" cy="1028061"/>
        </a:xfrm>
        <a:prstGeom prst="ellipse">
          <a:avLst/>
        </a:prstGeom>
        <a:solidFill>
          <a:schemeClr val="accent2">
            <a:shade val="50000"/>
            <a:hueOff val="-18437"/>
            <a:satOff val="-3737"/>
            <a:lumOff val="205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 err="1"/>
            <a:t>Env</a:t>
          </a:r>
          <a:r>
            <a:rPr lang="de-DE" sz="900" kern="1200" dirty="0"/>
            <a:t>. </a:t>
          </a:r>
          <a:r>
            <a:rPr lang="de-DE" sz="900" kern="1200" dirty="0" err="1"/>
            <a:t>Qualification</a:t>
          </a:r>
          <a:endParaRPr lang="de-DE" sz="9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700" kern="1200" dirty="0"/>
            <a:t>DO-160</a:t>
          </a:r>
        </a:p>
      </dsp:txBody>
      <dsp:txXfrm>
        <a:off x="2967146" y="1786976"/>
        <a:ext cx="726949" cy="726949"/>
      </dsp:txXfrm>
    </dsp:sp>
    <dsp:sp modelId="{FB284EDD-81EA-415B-BD38-ABB775800C18}">
      <dsp:nvSpPr>
        <dsp:cNvPr id="0" name=""/>
        <dsp:cNvSpPr/>
      </dsp:nvSpPr>
      <dsp:spPr>
        <a:xfrm rot="13800000">
          <a:off x="4383186" y="1482237"/>
          <a:ext cx="424179" cy="4369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9111"/>
            <a:satOff val="-1543"/>
            <a:lumOff val="71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900" kern="1200"/>
        </a:p>
      </dsp:txBody>
      <dsp:txXfrm rot="10800000">
        <a:off x="4487712" y="1618363"/>
        <a:ext cx="296925" cy="262156"/>
      </dsp:txXfrm>
    </dsp:sp>
    <dsp:sp modelId="{B62125DA-F739-4253-80A4-534A76C2CFE8}">
      <dsp:nvSpPr>
        <dsp:cNvPr id="0" name=""/>
        <dsp:cNvSpPr/>
      </dsp:nvSpPr>
      <dsp:spPr>
        <a:xfrm>
          <a:off x="3485892" y="477155"/>
          <a:ext cx="1028061" cy="1028061"/>
        </a:xfrm>
        <a:prstGeom prst="ellipse">
          <a:avLst/>
        </a:prstGeom>
        <a:solidFill>
          <a:schemeClr val="accent2">
            <a:shade val="50000"/>
            <a:hueOff val="-9219"/>
            <a:satOff val="-1869"/>
            <a:lumOff val="102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System Engineering</a:t>
          </a:r>
        </a:p>
      </dsp:txBody>
      <dsp:txXfrm>
        <a:off x="3636448" y="627711"/>
        <a:ext cx="726949" cy="7269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605250-0139-42C8-9583-D67F0D8903C3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4D1C785-F3DA-48A2-A1B5-2DE6583D5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58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7060" eaLnBrk="1" hangingPunct="1">
              <a:defRPr/>
            </a:pPr>
            <a:fld id="{A63295CF-AFDA-4D7C-97F3-E3F2499000E4}" type="slidenum">
              <a:rPr lang="en-US" smtClean="0">
                <a:latin typeface="Arial" pitchFamily="34" charset="0"/>
                <a:ea typeface="MS PGothic" pitchFamily="34" charset="-128"/>
              </a:rPr>
              <a:pPr defTabSz="927060" eaLnBrk="1" hangingPunct="1">
                <a:defRPr/>
              </a:pPr>
              <a:t>4</a:t>
            </a:fld>
            <a:endParaRPr lang="en-US" dirty="0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6206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457200" y="404813"/>
            <a:ext cx="8031163" cy="4518025"/>
          </a:xfrm>
          <a:ln/>
        </p:spPr>
      </p:sp>
      <p:sp>
        <p:nvSpPr>
          <p:cNvPr id="155650" name="Notizenplatzhalt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155651" name="Fußzeilenplatzhalter 3"/>
          <p:cNvSpPr>
            <a:spLocks noGrp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76365" indent="-298605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94406" indent="-238879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72168" indent="-238879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49931" indent="-238879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7690" indent="-238879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05455" indent="-238879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83218" indent="-238879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60978" indent="-238879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000" dirty="0">
                <a:latin typeface="Tahoma" charset="0"/>
              </a:rPr>
              <a:t>2/</a:t>
            </a:r>
          </a:p>
        </p:txBody>
      </p:sp>
      <p:sp>
        <p:nvSpPr>
          <p:cNvPr id="155652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76365" indent="-298605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94406" indent="-238879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72168" indent="-238879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49931" indent="-238879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7690" indent="-238879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05455" indent="-238879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83218" indent="-238879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60978" indent="-238879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1950B2-BAD6-604B-8F9F-3A658EA81F3D}" type="slidenum">
              <a:rPr lang="en-GB" sz="1000">
                <a:latin typeface="Tahoma" charset="0"/>
              </a:rPr>
              <a:pPr/>
              <a:t>9</a:t>
            </a:fld>
            <a:endParaRPr lang="en-GB" sz="10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136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CEACD-7D6B-4E03-B8B4-030C19F9B1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2BE02A-78D3-4F2F-AA71-3301974B9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8AB6E-8AC6-4981-BFD7-04E0B920C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B8F3-EA33-4FB8-8367-73726B9DED69}" type="datetime1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05D83-A1A4-48B6-9541-10E11C00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Background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B1438-9E72-40F2-8247-133D07C37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869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15315-CF83-4A2D-B4FD-7A7A1A75F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930C1E-C616-42FF-B46F-1DEBF2E00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E509-2E6F-48F5-BDE2-EAE662FA60C3}" type="datetime1">
              <a:rPr lang="en-US" smtClean="0"/>
              <a:t>5/16/2019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1C5FA7-B7DF-40A0-B91E-9E0CB873F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Background Information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9EE9B-665C-4864-B7D9-8F6323E0E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57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7C1551-E187-481B-BA0C-70CD19F0F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2D6-DC97-4AD2-934B-6DF9B75A2025}" type="datetime1">
              <a:rPr lang="en-US" smtClean="0"/>
              <a:t>5/16/2019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34C4E7-D987-463D-8B1E-A577EEE75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Background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DF4516-9973-42A5-A99B-9950D7D5F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39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FB29A-1FEF-4DB5-B728-535366186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926DE-D67D-4D6C-907A-608C726F1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7AC926-DC22-4599-B81E-F666732B2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91614-337B-4B81-B459-83F1DAA3C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02F9-F265-44B5-80CF-2F6B0783F9EC}" type="datetime1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5F1D7-DC60-42CE-81E7-C92848BA2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Background Information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04070-58F7-46F0-81F3-00A6A5A9C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8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8F0DF-5782-482F-B20F-5E4749BDC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7B9F9B-E8C2-4A5F-9DF9-29FB608D61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5995AE-4FB6-48CC-96A5-79FADE64C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1AA38-C544-4E46-99FD-D77A197A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6CCC9-5EA7-4E1B-BAC4-823BB65B982D}" type="datetime1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B400A-3801-4247-A5FA-8DC006C73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Background Information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794C7B-FA97-4E54-A3C2-F8F82D3E7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51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A570-706F-4AA4-9CB9-E034119C5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01BDDE-DF59-43D4-8BFF-3ACBDE2AE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A0375-7F3B-4B89-8ABC-B0A95922B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E4EE-A9F2-4956-AC76-BE628162BB9F}" type="datetime1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F0C57-4D2F-40F2-8837-B5026B11F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Background Information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676E5-0D39-4825-800F-98D200AA8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99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B82879-7A24-4804-9B3F-829B851E87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0A8D4A-38A4-4076-BF6B-C2908FD3F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E9481-CF8D-4AB0-906B-B3AD93283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CD65-B8CA-4CE6-8CCB-D95720910F0D}" type="datetime1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C5A8A-2D9B-4257-AAE7-41A9FABB6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Background Information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15E7A-4677-4A08-8291-C8E7987C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1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A754D-D2BF-4421-B91C-C46309F0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1765"/>
            <a:ext cx="9019784" cy="7796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E49A2-8312-45EC-BC83-5D8CFA652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5233"/>
            <a:ext cx="10515600" cy="48617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AD53E-7744-4EF4-8414-A0FF8F311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D050-E027-48FB-9743-7A476B5B118D}" type="datetime1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34172-C5AA-4FCA-A9BD-13ADF6F5B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Background Information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922F6-A2C3-4C84-A72C-8EA53863D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2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we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A754D-D2BF-4421-B91C-C46309F0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1765"/>
            <a:ext cx="9019784" cy="7796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E49A2-8312-45EC-BC83-5D8CFA652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33589"/>
            <a:ext cx="10515600" cy="20433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AD53E-7744-4EF4-8414-A0FF8F311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BEBE-BA51-47A7-878E-37F7DE88CEC6}" type="datetime1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34172-C5AA-4FCA-A9BD-13ADF6F5B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Background Information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922F6-A2C3-4C84-A72C-8EA53863D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3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1C2C4-0F5E-4171-B937-4FAAED114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4555"/>
            <a:ext cx="8982205" cy="7796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EE5A43-73C2-4B7C-94CB-1AB5BF448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9ED2-D07C-4064-8020-B0E6166A1176}" type="datetime1">
              <a:rPr lang="en-US" smtClean="0"/>
              <a:t>5/16/2019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D4B645-F9BC-4E5F-B30F-5D2F31B95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Background Information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3FBEC-7821-4FEE-84C3-6FB188F7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56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F2310-8507-48B9-827F-4C916EA52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238C6-1F0A-4699-8FEA-513A84D91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4E3E8-6F80-41C5-A2CB-4AEBC5CED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B9071-B135-4362-9643-106EF2E4235D}" type="datetime1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3C2F7-4EF0-4E9D-A659-1C9380480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Background Information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E6A51-C3DD-435E-A7DE-DFCFF934F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49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6F051-0D1C-4CC6-8BB1-361720CDB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4555"/>
            <a:ext cx="9057362" cy="7796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78346-E942-451C-AF8B-0774B608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90389"/>
            <a:ext cx="5181600" cy="47865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2F105-7AFA-490A-9BFB-C4DA99D4F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90389"/>
            <a:ext cx="5181600" cy="47865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2DF15-2463-4CE0-942F-130ECB62A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3F18-1FA7-48E8-BD79-42ADC5F988B4}" type="datetime1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DC337-7B86-4FE4-9F84-5CD914DB9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Background Information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033B1-803D-4D48-92D6-8C9F5361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6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6F051-0D1C-4CC6-8BB1-361720CDB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4555"/>
            <a:ext cx="9057362" cy="7796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78346-E942-451C-AF8B-0774B608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90389"/>
            <a:ext cx="5181600" cy="47865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2DF15-2463-4CE0-942F-130ECB62A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E9DA-E1B5-400C-902A-31F9AD70B3F7}" type="datetime1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DC337-7B86-4FE4-9F84-5CD914DB9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Background Information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033B1-803D-4D48-92D6-8C9F5361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6F051-0D1C-4CC6-8BB1-361720CDB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4555"/>
            <a:ext cx="9057362" cy="7796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2F105-7AFA-490A-9BFB-C4DA99D4F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90389"/>
            <a:ext cx="5181600" cy="47865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2DF15-2463-4CE0-942F-130ECB62A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5D1F2-D72A-4808-956D-D4FB01D2EC96}" type="datetime1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DC337-7B86-4FE4-9F84-5CD914DB9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Background Information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033B1-803D-4D48-92D6-8C9F5361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8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DCE84-2038-42C9-A0BC-5F572F2FC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030722" cy="6870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B2B4E-06F7-487C-A8D6-0831AC184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5481F4-BF12-41FA-AAAB-59283D62F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A3784-015E-4FCD-A438-19E7202E6F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DDC0E3-B0C8-4E88-8DA7-D6BD9489D2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000252-919F-42D5-9E52-467C332C4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802-02CE-46B6-B74E-DF134D374B85}" type="datetime1">
              <a:rPr lang="en-US" smtClean="0"/>
              <a:t>5/16/2019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D246E0-202E-442A-BF0E-96070A345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Background Information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241D01-FD17-4470-94CC-CABFE1CF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8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A54B00-CAAF-4923-8B6A-6F393DC8D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4555"/>
            <a:ext cx="10515600" cy="779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4E955-235E-4E3E-8A02-874BC3E5D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085EA-F3A8-412D-B630-D6E2CE2A9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619A0-275D-483B-ADC6-1C0A5636BEF2}" type="datetime1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16F29-EB4D-478A-96BF-55DAADCF3D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RAMI Background Information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1272-4039-4296-BCE2-AD93FBBE5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A3ABB-534F-408E-BDBD-561EFFF1B84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941B9A-68AC-40CB-A713-8FE87D8400E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935" y="24715"/>
            <a:ext cx="2081349" cy="77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6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51" r:id="rId5"/>
    <p:sldLayoutId id="2147483652" r:id="rId6"/>
    <p:sldLayoutId id="2147483661" r:id="rId7"/>
    <p:sldLayoutId id="214748366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7.gif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31.gif"/><Relationship Id="rId10" Type="http://schemas.openxmlformats.org/officeDocument/2006/relationships/image" Target="../media/image26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5.jpeg"/><Relationship Id="rId1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jpe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7B2D3-8639-4E48-BC8D-2D267D9B21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Additional Company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3908B2-8170-4423-BD26-166FFDD627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Presentation to</a:t>
            </a:r>
          </a:p>
          <a:p>
            <a:r>
              <a:rPr lang="en-US" dirty="0"/>
              <a:t>R. A. Miller Industries, Inc</a:t>
            </a:r>
          </a:p>
          <a:p>
            <a:endParaRPr lang="en-US" dirty="0"/>
          </a:p>
          <a:p>
            <a:r>
              <a:rPr lang="en-US" dirty="0"/>
              <a:t>AviaGlobal Group, LLC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0A38F-A045-47C8-9C5C-C9EEDE7C0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B681-E98B-40CC-A914-F16F9D3E45A7}" type="datetime1">
              <a:rPr lang="en-US" smtClean="0"/>
              <a:t>5/16/2019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1CC51-8682-465C-A50E-73FCABA8B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Background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8CE4B-586E-421F-9D0D-F9444496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859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9C229-4186-4209-AA49-8AD199F8E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D921-A6D4-4ADA-BE39-FE3B2AF774FE}" type="datetime1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9BBF8-620D-4832-A6AC-05D8BC445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Background Information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83587-3A6E-41A5-996E-063DA1B95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7" name="Diagramm 7">
            <a:extLst>
              <a:ext uri="{FF2B5EF4-FFF2-40B4-BE49-F238E27FC236}">
                <a16:creationId xmlns:a16="http://schemas.microsoft.com/office/drawing/2014/main" id="{1CEB817A-F6B7-41C2-982C-95741E4CA0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0099944"/>
              </p:ext>
            </p:extLst>
          </p:nvPr>
        </p:nvGraphicFramePr>
        <p:xfrm>
          <a:off x="2063552" y="1304764"/>
          <a:ext cx="806489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2D8DC13-5D18-4013-BF82-38C6220BC4FD}"/>
              </a:ext>
            </a:extLst>
          </p:cNvPr>
          <p:cNvSpPr/>
          <p:nvPr/>
        </p:nvSpPr>
        <p:spPr>
          <a:xfrm rot="813102">
            <a:off x="5760647" y="219371"/>
            <a:ext cx="2975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813810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R&amp;D </a:t>
            </a:r>
            <a:r>
              <a:rPr lang="de-DE" dirty="0" err="1"/>
              <a:t>Organization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Skills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Development department in 14 employees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Responsibilities:</a:t>
            </a:r>
          </a:p>
          <a:p>
            <a:pPr lvl="1"/>
            <a:r>
              <a:rPr lang="en-US" dirty="0"/>
              <a:t>Maintenance of the existing product portfolio (all products)</a:t>
            </a:r>
          </a:p>
          <a:p>
            <a:pPr lvl="1"/>
            <a:r>
              <a:rPr lang="en-US" dirty="0"/>
              <a:t>New Product Development for</a:t>
            </a:r>
          </a:p>
          <a:p>
            <a:pPr lvl="1"/>
            <a:r>
              <a:rPr lang="en-US" dirty="0"/>
              <a:t>Airworthiness Office</a:t>
            </a:r>
          </a:p>
          <a:p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1D97-E73D-4343-873E-D90ECD04FD85}" type="datetime1">
              <a:rPr lang="en-US" smtClean="0"/>
              <a:t>5/16/2019</a:t>
            </a:fld>
            <a:endParaRPr lang="en-GB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RAMI Background Information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CA9D-52D6-4A70-A11B-933FBED5364C}" type="slidenum">
              <a:rPr lang="de-DE" smtClean="0"/>
              <a:pPr/>
              <a:t>11</a:t>
            </a:fld>
            <a:endParaRPr lang="de-DE"/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1809750" y="1952836"/>
          <a:ext cx="6192688" cy="2560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43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1454">
                <a:tc>
                  <a:txBody>
                    <a:bodyPr/>
                    <a:lstStyle/>
                    <a:p>
                      <a:r>
                        <a:rPr lang="de-DE" dirty="0" err="1"/>
                        <a:t>Skill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454">
                <a:tc>
                  <a:txBody>
                    <a:bodyPr/>
                    <a:lstStyle/>
                    <a:p>
                      <a:r>
                        <a:rPr lang="en-US" sz="1800" dirty="0"/>
                        <a:t>Avionics (Master)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454">
                <a:tc>
                  <a:txBody>
                    <a:bodyPr/>
                    <a:lstStyle/>
                    <a:p>
                      <a:r>
                        <a:rPr lang="en-US" sz="1800" dirty="0"/>
                        <a:t>Computer Science (Master)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454">
                <a:tc>
                  <a:txBody>
                    <a:bodyPr/>
                    <a:lstStyle/>
                    <a:p>
                      <a:r>
                        <a:rPr lang="en-US" sz="1800" dirty="0"/>
                        <a:t>Electrical Eng. (Master)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454">
                <a:tc>
                  <a:txBody>
                    <a:bodyPr/>
                    <a:lstStyle/>
                    <a:p>
                      <a:r>
                        <a:rPr lang="en-US" sz="1800" dirty="0" err="1"/>
                        <a:t>Mechatronics</a:t>
                      </a:r>
                      <a:r>
                        <a:rPr lang="en-US" sz="1800" dirty="0"/>
                        <a:t> (Bachelor)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454">
                <a:tc>
                  <a:txBody>
                    <a:bodyPr/>
                    <a:lstStyle/>
                    <a:p>
                      <a:r>
                        <a:rPr lang="en-US" sz="1800" dirty="0"/>
                        <a:t>Technician (vocational)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454">
                <a:tc>
                  <a:txBody>
                    <a:bodyPr/>
                    <a:lstStyle/>
                    <a:p>
                      <a:r>
                        <a:rPr lang="en-US" sz="1800" dirty="0"/>
                        <a:t>Signal Processing (PhD)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880CAF86-4A30-484A-8647-7A17FA4CEFF1}"/>
              </a:ext>
            </a:extLst>
          </p:cNvPr>
          <p:cNvSpPr/>
          <p:nvPr/>
        </p:nvSpPr>
        <p:spPr>
          <a:xfrm rot="813102">
            <a:off x="6665652" y="674181"/>
            <a:ext cx="2975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EXAMPLE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R&amp;D </a:t>
            </a:r>
            <a:r>
              <a:rPr lang="de-DE" dirty="0" err="1"/>
              <a:t>Organization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Skills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Development department in</a:t>
            </a:r>
          </a:p>
          <a:p>
            <a:r>
              <a:rPr lang="en-US" dirty="0"/>
              <a:t>33 employees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Responsibilities:</a:t>
            </a:r>
          </a:p>
          <a:p>
            <a:pPr lvl="1"/>
            <a:r>
              <a:rPr lang="en-US" dirty="0"/>
              <a:t>Maintenance of the existing product portfolio for</a:t>
            </a:r>
          </a:p>
          <a:p>
            <a:pPr lvl="1"/>
            <a:r>
              <a:rPr lang="en-US" dirty="0"/>
              <a:t>New Product Development for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C61E-E9E8-4C54-B969-EAE34D3620D2}" type="datetime1">
              <a:rPr lang="en-US" smtClean="0"/>
              <a:t>5/16/2019</a:t>
            </a:fld>
            <a:endParaRPr lang="en-GB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RAMI Background Information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CA9D-52D6-4A70-A11B-933FBED5364C}" type="slidenum">
              <a:rPr lang="de-DE" smtClean="0"/>
              <a:pPr/>
              <a:t>12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1809750" y="1952836"/>
          <a:ext cx="6192688" cy="2560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43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1454">
                <a:tc>
                  <a:txBody>
                    <a:bodyPr/>
                    <a:lstStyle/>
                    <a:p>
                      <a:r>
                        <a:rPr lang="de-DE" dirty="0" err="1"/>
                        <a:t>Skill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454">
                <a:tc>
                  <a:txBody>
                    <a:bodyPr/>
                    <a:lstStyle/>
                    <a:p>
                      <a:r>
                        <a:rPr lang="en-US" sz="1800" dirty="0"/>
                        <a:t>Computer Science (Master)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454">
                <a:tc>
                  <a:txBody>
                    <a:bodyPr/>
                    <a:lstStyle/>
                    <a:p>
                      <a:r>
                        <a:rPr lang="en-US" sz="1800" dirty="0"/>
                        <a:t>Computer Science (</a:t>
                      </a:r>
                      <a:r>
                        <a:rPr lang="pl-PL" sz="1800" dirty="0"/>
                        <a:t>PhD</a:t>
                      </a:r>
                      <a:r>
                        <a:rPr lang="en-US" sz="1800" dirty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454">
                <a:tc>
                  <a:txBody>
                    <a:bodyPr/>
                    <a:lstStyle/>
                    <a:p>
                      <a:r>
                        <a:rPr lang="en-US" sz="1800" dirty="0"/>
                        <a:t>Signal Processing (PhD)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454">
                <a:tc>
                  <a:txBody>
                    <a:bodyPr/>
                    <a:lstStyle/>
                    <a:p>
                      <a:r>
                        <a:rPr lang="en-US" sz="1800" dirty="0"/>
                        <a:t>Electrical Eng. (Master)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454">
                <a:tc>
                  <a:txBody>
                    <a:bodyPr/>
                    <a:lstStyle/>
                    <a:p>
                      <a:r>
                        <a:rPr lang="en-US" sz="1800" dirty="0"/>
                        <a:t>Mechanics (</a:t>
                      </a:r>
                      <a:r>
                        <a:rPr lang="pl-PL" sz="1800" dirty="0"/>
                        <a:t>Master</a:t>
                      </a:r>
                      <a:r>
                        <a:rPr lang="en-US" sz="1800" dirty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454">
                <a:tc>
                  <a:txBody>
                    <a:bodyPr/>
                    <a:lstStyle/>
                    <a:p>
                      <a:r>
                        <a:rPr lang="en-US" sz="1800" dirty="0"/>
                        <a:t>Technician (</a:t>
                      </a:r>
                      <a:r>
                        <a:rPr lang="pl-PL" sz="1800" dirty="0"/>
                        <a:t>Dipl.</a:t>
                      </a:r>
                      <a:r>
                        <a:rPr lang="en-US" sz="1800" dirty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3D04EAD2-DD21-4859-A19E-49B727502053}"/>
              </a:ext>
            </a:extLst>
          </p:cNvPr>
          <p:cNvSpPr/>
          <p:nvPr/>
        </p:nvSpPr>
        <p:spPr>
          <a:xfrm rot="813102">
            <a:off x="7122852" y="781675"/>
            <a:ext cx="2975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EXAMPLE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rgebnis für vhd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8149" y="6103123"/>
            <a:ext cx="995483" cy="62613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Technologies &amp; Expertise</a:t>
            </a: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</p:nvPr>
        </p:nvGraphicFramePr>
        <p:xfrm>
          <a:off x="838200" y="1314450"/>
          <a:ext cx="10515600" cy="4862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AFA4-DC60-4D73-BC47-DBA6CC194D32}" type="datetime1">
              <a:rPr lang="en-US" smtClean="0"/>
              <a:t>5/16/2019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RAMI Background Information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CA9D-52D6-4A70-A11B-933FBED5364C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1" y="754191"/>
            <a:ext cx="1224977" cy="63474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 descr="Bildergebnis für embedded softwar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2910" y="2924945"/>
            <a:ext cx="1027526" cy="952557"/>
          </a:xfrm>
          <a:prstGeom prst="rect">
            <a:avLst/>
          </a:prstGeom>
          <a:noFill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17421" y="5021047"/>
            <a:ext cx="1320300" cy="95017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Grafik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1771" y="4530067"/>
            <a:ext cx="793963" cy="97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5720" y="5503006"/>
            <a:ext cx="1351350" cy="72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0982" y="1676725"/>
            <a:ext cx="1137386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43572" y="3046426"/>
            <a:ext cx="1265194" cy="74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s://www.grc.nasa.gov/www/k-12/UEET/StudentSite/images/cockpit/cockpit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53498" y="1146078"/>
            <a:ext cx="1904470" cy="1061294"/>
          </a:xfrm>
          <a:prstGeom prst="rect">
            <a:avLst/>
          </a:prstGeom>
          <a:noFill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6A4CE2D-129C-4338-A373-BF3489E992EA}"/>
              </a:ext>
            </a:extLst>
          </p:cNvPr>
          <p:cNvSpPr/>
          <p:nvPr/>
        </p:nvSpPr>
        <p:spPr>
          <a:xfrm rot="813102">
            <a:off x="8635319" y="709780"/>
            <a:ext cx="2975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EXAMPLE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Technologies &amp; Expertise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782F25E-F468-4ACA-8471-D00A2FC3F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37" indent="-357137" defTabSz="469833">
              <a:spcBef>
                <a:spcPct val="20000"/>
              </a:spcBef>
              <a:buClr>
                <a:srgbClr val="3399FF"/>
              </a:buClr>
              <a:buSzPct val="100000"/>
              <a:defRPr/>
            </a:pPr>
            <a:r>
              <a:rPr lang="en-US" sz="1700" b="1" dirty="0"/>
              <a:t> System Engineering</a:t>
            </a:r>
          </a:p>
          <a:p>
            <a:pPr lvl="1" defTabSz="469833">
              <a:spcBef>
                <a:spcPct val="20000"/>
              </a:spcBef>
              <a:buClr>
                <a:srgbClr val="3399FF"/>
              </a:buClr>
              <a:buFont typeface="Courier New" pitchFamily="49" charset="0"/>
              <a:buChar char="o"/>
            </a:pPr>
            <a:r>
              <a:rPr lang="en-US" sz="1500" dirty="0"/>
              <a:t>Requirements Engineering: Requirements based design, test and validation</a:t>
            </a:r>
          </a:p>
          <a:p>
            <a:pPr lvl="1" defTabSz="469833">
              <a:spcBef>
                <a:spcPct val="20000"/>
              </a:spcBef>
              <a:buClr>
                <a:srgbClr val="3399FF"/>
              </a:buClr>
              <a:buFont typeface="Courier New" pitchFamily="49" charset="0"/>
              <a:buChar char="o"/>
            </a:pPr>
            <a:r>
              <a:rPr lang="en-US" sz="1500" dirty="0"/>
              <a:t>Understanding of mission specific CONOPS (=Concepts of Operations)</a:t>
            </a:r>
          </a:p>
          <a:p>
            <a:pPr lvl="1" defTabSz="469833">
              <a:spcBef>
                <a:spcPct val="20000"/>
              </a:spcBef>
              <a:buClr>
                <a:srgbClr val="3399FF"/>
              </a:buClr>
              <a:buFont typeface="Courier New" pitchFamily="49" charset="0"/>
              <a:buChar char="o"/>
            </a:pPr>
            <a:r>
              <a:rPr lang="en-US" sz="1500" dirty="0"/>
              <a:t>Product Architecture &amp; Enabling Systems </a:t>
            </a:r>
          </a:p>
          <a:p>
            <a:pPr lvl="1" defTabSz="469833">
              <a:spcBef>
                <a:spcPct val="20000"/>
              </a:spcBef>
              <a:buClr>
                <a:srgbClr val="3399FF"/>
              </a:buClr>
              <a:buFont typeface="Courier New" pitchFamily="49" charset="0"/>
              <a:buChar char="o"/>
            </a:pPr>
            <a:r>
              <a:rPr lang="en-US" sz="1500" dirty="0"/>
              <a:t>STTE</a:t>
            </a:r>
          </a:p>
          <a:p>
            <a:pPr lvl="1" defTabSz="469833">
              <a:spcBef>
                <a:spcPct val="20000"/>
              </a:spcBef>
              <a:buClr>
                <a:srgbClr val="3399FF"/>
              </a:buClr>
              <a:buFont typeface="Courier New" pitchFamily="49" charset="0"/>
              <a:buChar char="o"/>
            </a:pPr>
            <a:r>
              <a:rPr lang="en-US" sz="1500" dirty="0"/>
              <a:t>Reliability Engineering &amp; MTBF prediction acc. MIL HDBK 217f / 217plus</a:t>
            </a:r>
          </a:p>
          <a:p>
            <a:pPr lvl="1" defTabSz="469833">
              <a:spcBef>
                <a:spcPct val="20000"/>
              </a:spcBef>
              <a:buClr>
                <a:srgbClr val="3399FF"/>
              </a:buClr>
              <a:buFont typeface="Courier New" pitchFamily="49" charset="0"/>
              <a:buChar char="o"/>
            </a:pPr>
            <a:r>
              <a:rPr lang="en-US" sz="1500" dirty="0"/>
              <a:t>Model Driven Design: </a:t>
            </a:r>
            <a:r>
              <a:rPr lang="en-US" sz="1500" dirty="0" err="1"/>
              <a:t>Matlab</a:t>
            </a:r>
            <a:r>
              <a:rPr lang="en-US" sz="1500" dirty="0"/>
              <a:t> / Simulink</a:t>
            </a:r>
          </a:p>
          <a:p>
            <a:pPr lvl="1" defTabSz="469833">
              <a:spcBef>
                <a:spcPct val="20000"/>
              </a:spcBef>
              <a:buClr>
                <a:srgbClr val="3399FF"/>
              </a:buClr>
            </a:pPr>
            <a:endParaRPr lang="en-US" sz="1700" dirty="0"/>
          </a:p>
          <a:p>
            <a:pPr lvl="1" defTabSz="469833">
              <a:spcBef>
                <a:spcPct val="20000"/>
              </a:spcBef>
              <a:buClr>
                <a:srgbClr val="3399FF"/>
              </a:buClr>
            </a:pPr>
            <a:endParaRPr lang="en-US" sz="1700" dirty="0"/>
          </a:p>
          <a:p>
            <a:pPr defTabSz="469833">
              <a:spcBef>
                <a:spcPct val="20000"/>
              </a:spcBef>
              <a:buClr>
                <a:srgbClr val="3399FF"/>
              </a:buClr>
            </a:pPr>
            <a:r>
              <a:rPr lang="en-US" sz="1700" dirty="0"/>
              <a:t> 	</a:t>
            </a:r>
            <a:r>
              <a:rPr lang="en-US" sz="1700" b="1" dirty="0"/>
              <a:t>Hardware Engineering</a:t>
            </a:r>
          </a:p>
          <a:p>
            <a:pPr lvl="1" defTabSz="469833">
              <a:spcBef>
                <a:spcPct val="20000"/>
              </a:spcBef>
              <a:buClr>
                <a:srgbClr val="3399FF"/>
              </a:buClr>
              <a:buFont typeface="Courier New" pitchFamily="49" charset="0"/>
              <a:buChar char="o"/>
            </a:pPr>
            <a:r>
              <a:rPr lang="en-US" sz="1500" dirty="0"/>
              <a:t> Analog / Digital Audio Hardware</a:t>
            </a:r>
          </a:p>
          <a:p>
            <a:pPr lvl="1" defTabSz="469833">
              <a:spcBef>
                <a:spcPct val="20000"/>
              </a:spcBef>
              <a:buClr>
                <a:srgbClr val="3399FF"/>
              </a:buClr>
              <a:buFont typeface="Courier New" pitchFamily="49" charset="0"/>
              <a:buChar char="o"/>
            </a:pPr>
            <a:r>
              <a:rPr lang="en-US" sz="1500" dirty="0"/>
              <a:t> Power Supplies</a:t>
            </a:r>
          </a:p>
          <a:p>
            <a:pPr lvl="1" defTabSz="469833">
              <a:spcBef>
                <a:spcPct val="20000"/>
              </a:spcBef>
              <a:buClr>
                <a:srgbClr val="3399FF"/>
              </a:buClr>
              <a:buFont typeface="Courier New" pitchFamily="49" charset="0"/>
              <a:buChar char="o"/>
            </a:pPr>
            <a:r>
              <a:rPr lang="en-US" sz="1500" dirty="0"/>
              <a:t> Backup-Circuitry</a:t>
            </a:r>
          </a:p>
          <a:p>
            <a:pPr lvl="1" defTabSz="469833">
              <a:spcBef>
                <a:spcPct val="20000"/>
              </a:spcBef>
              <a:buClr>
                <a:srgbClr val="3399FF"/>
              </a:buClr>
              <a:buFont typeface="Courier New" pitchFamily="49" charset="0"/>
              <a:buChar char="o"/>
            </a:pPr>
            <a:r>
              <a:rPr lang="en-US" sz="1500" dirty="0"/>
              <a:t> Bus-Systems / Interfaces: CAN, Ethernet, ARINC 429, MIL 1533, Bluetooth, </a:t>
            </a:r>
          </a:p>
          <a:p>
            <a:pPr lvl="1" defTabSz="469833">
              <a:spcBef>
                <a:spcPct val="20000"/>
              </a:spcBef>
              <a:buClr>
                <a:srgbClr val="3399FF"/>
              </a:buClr>
            </a:pPr>
            <a:r>
              <a:rPr lang="en-US" sz="1500" dirty="0"/>
              <a:t>   RS422/485, Optical Link</a:t>
            </a:r>
          </a:p>
          <a:p>
            <a:pPr lvl="1" defTabSz="469833">
              <a:spcBef>
                <a:spcPct val="20000"/>
              </a:spcBef>
              <a:buClr>
                <a:srgbClr val="3399FF"/>
              </a:buClr>
            </a:pPr>
            <a:r>
              <a:rPr lang="en-US" sz="1500" dirty="0"/>
              <a:t>	</a:t>
            </a:r>
          </a:p>
          <a:p>
            <a:pPr lvl="1" defTabSz="469833">
              <a:spcBef>
                <a:spcPct val="20000"/>
              </a:spcBef>
              <a:buClr>
                <a:srgbClr val="3399FF"/>
              </a:buClr>
            </a:pPr>
            <a:endParaRPr lang="en-US" sz="1500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B193-4BE0-4F47-9E2A-89F913C2DD4B}" type="datetime1">
              <a:rPr lang="en-US" smtClean="0"/>
              <a:t>5/16/2019</a:t>
            </a:fld>
            <a:endParaRPr lang="en-GB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RAMI Background Information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90EA-DCE2-4497-BB6B-9DCB1F2FCF69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5" name="Inhaltsplatzhalter 7"/>
          <p:cNvSpPr txBox="1">
            <a:spLocks/>
          </p:cNvSpPr>
          <p:nvPr/>
        </p:nvSpPr>
        <p:spPr bwMode="auto">
          <a:xfrm>
            <a:off x="1775520" y="1160748"/>
            <a:ext cx="857250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57137" indent="-357137" defTabSz="469833">
              <a:spcBef>
                <a:spcPct val="20000"/>
              </a:spcBef>
              <a:buClr>
                <a:srgbClr val="3399FF"/>
              </a:buClr>
              <a:buSzPct val="100000"/>
              <a:buFont typeface="Arial" pitchFamily="34" charset="0"/>
              <a:buChar char="•"/>
              <a:defRPr/>
            </a:pPr>
            <a:endParaRPr lang="en-US" sz="1700" b="1" dirty="0"/>
          </a:p>
          <a:p>
            <a:pPr defTabSz="469833">
              <a:spcBef>
                <a:spcPct val="20000"/>
              </a:spcBef>
              <a:buClr>
                <a:srgbClr val="3399FF"/>
              </a:buClr>
              <a:buFont typeface="Courier New" pitchFamily="49" charset="0"/>
              <a:buChar char="o"/>
            </a:pPr>
            <a:endParaRPr lang="en-US" sz="1700" kern="0" dirty="0"/>
          </a:p>
          <a:p>
            <a:pPr marL="357137" indent="-357137" defTabSz="469833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100000"/>
              <a:defRPr/>
            </a:pPr>
            <a:endParaRPr lang="en-US" sz="2000" kern="0" dirty="0"/>
          </a:p>
          <a:p>
            <a:pPr marL="630149" lvl="1" indent="-269837" defTabSz="469833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Courier New" pitchFamily="49" charset="0"/>
              <a:buChar char="o"/>
              <a:defRPr/>
            </a:pPr>
            <a:endParaRPr lang="en-US" kern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CDAA71-A9B0-490A-93CD-5E21B0C3189E}"/>
              </a:ext>
            </a:extLst>
          </p:cNvPr>
          <p:cNvSpPr/>
          <p:nvPr/>
        </p:nvSpPr>
        <p:spPr>
          <a:xfrm rot="813102">
            <a:off x="7374227" y="1016798"/>
            <a:ext cx="2975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EXAMPLE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Technologies &amp; Expertise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28B33A1-D3BA-432B-AC13-0E6CBDF06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57137" indent="-357137" defTabSz="469833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100000"/>
              <a:buFont typeface="Arial" charset="0"/>
              <a:buChar char="●"/>
              <a:defRPr/>
            </a:pPr>
            <a:r>
              <a:rPr lang="en-US" b="1" kern="0" dirty="0"/>
              <a:t>Digital Hardware / Complex Hardware DO-254 (up to DAL B)</a:t>
            </a:r>
          </a:p>
          <a:p>
            <a:pPr marL="630149" lvl="1" indent="-269837" defTabSz="469833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Courier New" pitchFamily="49" charset="0"/>
              <a:buChar char="o"/>
              <a:defRPr/>
            </a:pPr>
            <a:r>
              <a:rPr lang="en-US" sz="1600" kern="0" dirty="0"/>
              <a:t>Xilinx, Altera, VHDL</a:t>
            </a:r>
          </a:p>
          <a:p>
            <a:pPr marL="630149" lvl="1" indent="-269837" defTabSz="469833">
              <a:spcBef>
                <a:spcPct val="20000"/>
              </a:spcBef>
              <a:buClr>
                <a:srgbClr val="3399FF"/>
              </a:buClr>
              <a:buFont typeface="Courier New" pitchFamily="49" charset="0"/>
              <a:buChar char="o"/>
              <a:defRPr/>
            </a:pPr>
            <a:r>
              <a:rPr lang="en-US" sz="1600" kern="0" dirty="0"/>
              <a:t>FPGA, </a:t>
            </a:r>
            <a:r>
              <a:rPr lang="de-DE" sz="1600" kern="0" dirty="0"/>
              <a:t>PLD</a:t>
            </a:r>
            <a:endParaRPr lang="en-US" sz="1600" kern="0" dirty="0"/>
          </a:p>
          <a:p>
            <a:pPr marL="630149" lvl="1" indent="-269837" defTabSz="469833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Courier New" pitchFamily="49" charset="0"/>
              <a:buChar char="o"/>
              <a:defRPr/>
            </a:pPr>
            <a:endParaRPr lang="en-US" sz="1600" kern="0" dirty="0"/>
          </a:p>
          <a:p>
            <a:pPr marL="357137" indent="-357137" defTabSz="469833">
              <a:spcBef>
                <a:spcPct val="20000"/>
              </a:spcBef>
              <a:buClr>
                <a:srgbClr val="3399FF"/>
              </a:buClr>
              <a:buSzPct val="100000"/>
              <a:buFont typeface="Arial" charset="0"/>
              <a:buChar char="●"/>
            </a:pPr>
            <a:r>
              <a:rPr lang="en-US" b="1" kern="0" dirty="0"/>
              <a:t>RF Engineering</a:t>
            </a:r>
          </a:p>
          <a:p>
            <a:pPr marL="630149" lvl="1" indent="-269837" defTabSz="469833">
              <a:spcBef>
                <a:spcPct val="20000"/>
              </a:spcBef>
              <a:buClr>
                <a:srgbClr val="3399FF"/>
              </a:buClr>
              <a:buFont typeface="Courier New" pitchFamily="49" charset="0"/>
              <a:buChar char="o"/>
            </a:pPr>
            <a:r>
              <a:rPr lang="en-US" sz="1600" kern="0" dirty="0"/>
              <a:t>MF-UHF (~300kHz – 1,5GHz) </a:t>
            </a:r>
          </a:p>
          <a:p>
            <a:pPr marL="630149" lvl="1" indent="-269837" defTabSz="469833">
              <a:spcBef>
                <a:spcPct val="20000"/>
              </a:spcBef>
              <a:buClr>
                <a:srgbClr val="3399FF"/>
              </a:buClr>
              <a:buFont typeface="Courier New" pitchFamily="49" charset="0"/>
              <a:buChar char="o"/>
            </a:pPr>
            <a:r>
              <a:rPr lang="en-US" sz="1600" kern="0" dirty="0"/>
              <a:t>Transmitter output power 0.1W up to 500Watt peak power</a:t>
            </a:r>
          </a:p>
          <a:p>
            <a:pPr marL="630149" lvl="1" indent="-269837" defTabSz="469833">
              <a:spcBef>
                <a:spcPct val="20000"/>
              </a:spcBef>
              <a:buClr>
                <a:srgbClr val="3399FF"/>
              </a:buClr>
              <a:buFont typeface="Courier New" pitchFamily="49" charset="0"/>
              <a:buChar char="o"/>
            </a:pPr>
            <a:r>
              <a:rPr lang="en-US" sz="1600" kern="0" dirty="0"/>
              <a:t>Modulation Schemes: AM, FM, DPSK, Pulse,…</a:t>
            </a:r>
          </a:p>
          <a:p>
            <a:pPr marL="630149" lvl="1" indent="-269837" defTabSz="469833">
              <a:spcBef>
                <a:spcPct val="20000"/>
              </a:spcBef>
              <a:buClr>
                <a:srgbClr val="3399FF"/>
              </a:buClr>
              <a:buFont typeface="Courier New" pitchFamily="49" charset="0"/>
              <a:buChar char="o"/>
            </a:pPr>
            <a:r>
              <a:rPr lang="en-US" sz="1600" kern="0" dirty="0"/>
              <a:t>Antenna design: for example 3 band VHF/UHF antenna</a:t>
            </a:r>
          </a:p>
          <a:p>
            <a:pPr marL="630149" lvl="1" indent="-269837" defTabSz="469833">
              <a:spcBef>
                <a:spcPct val="20000"/>
              </a:spcBef>
              <a:buClr>
                <a:srgbClr val="3399FF"/>
              </a:buClr>
              <a:buFont typeface="Courier New" pitchFamily="49" charset="0"/>
              <a:buChar char="o"/>
            </a:pPr>
            <a:r>
              <a:rPr lang="en-US" sz="1600" kern="0" dirty="0"/>
              <a:t>Simulation</a:t>
            </a:r>
          </a:p>
          <a:p>
            <a:pPr marL="630149" lvl="1" indent="-269837" defTabSz="469833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Courier New" pitchFamily="49" charset="0"/>
              <a:buChar char="o"/>
              <a:defRPr/>
            </a:pPr>
            <a:endParaRPr lang="en-US" sz="1600" kern="0" dirty="0"/>
          </a:p>
          <a:p>
            <a:pPr marL="357137" indent="-357137" defTabSz="469833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SzPct val="100000"/>
              <a:buFont typeface="Arial" charset="0"/>
              <a:buChar char="●"/>
            </a:pPr>
            <a:r>
              <a:rPr lang="en-US" b="1" kern="0" dirty="0"/>
              <a:t>HMI</a:t>
            </a:r>
          </a:p>
          <a:p>
            <a:pPr marL="630149" lvl="1" indent="-269837" defTabSz="469833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Courier New" pitchFamily="49" charset="0"/>
              <a:buChar char="o"/>
            </a:pPr>
            <a:r>
              <a:rPr lang="en-US" sz="1500" kern="0" dirty="0"/>
              <a:t>Keypads, Rotary Encoders, Displays, Switches, NVIS, Human Factors ..</a:t>
            </a:r>
          </a:p>
          <a:p>
            <a:pPr marL="630149" lvl="1" indent="-269837" defTabSz="469833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Courier New" pitchFamily="49" charset="0"/>
              <a:buChar char="o"/>
            </a:pPr>
            <a:endParaRPr lang="en-US" sz="1500" kern="0" dirty="0"/>
          </a:p>
          <a:p>
            <a:pPr marL="357137" indent="-357137" defTabSz="469833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SzPct val="100000"/>
              <a:buFont typeface="Arial" charset="0"/>
              <a:buChar char="●"/>
            </a:pPr>
            <a:r>
              <a:rPr lang="en-US" b="1" kern="0" dirty="0"/>
              <a:t>Environmental Qualification DO-160 and MIL-Standards</a:t>
            </a:r>
          </a:p>
          <a:p>
            <a:pPr marL="630149" lvl="1" indent="-269837" defTabSz="469833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Courier New" pitchFamily="49" charset="0"/>
              <a:buChar char="o"/>
            </a:pPr>
            <a:r>
              <a:rPr lang="en-US" sz="1500" kern="0" dirty="0"/>
              <a:t>In-house activities: temperature, humidity, vibration, ESD, power input, cond. susceptibility</a:t>
            </a:r>
          </a:p>
          <a:p>
            <a:pPr marL="630149" lvl="1" indent="-269837" defTabSz="469833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Courier New" pitchFamily="49" charset="0"/>
              <a:buChar char="o"/>
            </a:pPr>
            <a:r>
              <a:rPr lang="en-US" sz="1500" kern="0" dirty="0"/>
              <a:t>External: for example HIRF, Sand and Dust, Fungus, Magnetic, indirect lightning and other</a:t>
            </a:r>
          </a:p>
          <a:p>
            <a:pPr marL="630149" lvl="1" indent="-269837" defTabSz="469833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Courier New" pitchFamily="49" charset="0"/>
              <a:buChar char="o"/>
            </a:pPr>
            <a:endParaRPr lang="en-US" kern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0157-97D6-429C-BC39-9533579A5901}" type="datetime1">
              <a:rPr lang="en-US" smtClean="0"/>
              <a:t>5/16/2019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RAMI Background Information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CA9D-52D6-4A70-A11B-933FBED5364C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BE40B3-8989-4565-B5BB-663DE3B93F2E}"/>
              </a:ext>
            </a:extLst>
          </p:cNvPr>
          <p:cNvSpPr/>
          <p:nvPr/>
        </p:nvSpPr>
        <p:spPr>
          <a:xfrm rot="813102">
            <a:off x="7601973" y="2311218"/>
            <a:ext cx="2975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EXAMPLE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Technologies &amp; Expertise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Mechanical Design</a:t>
            </a:r>
          </a:p>
          <a:p>
            <a:pPr lvl="1"/>
            <a:r>
              <a:rPr lang="en-US" dirty="0"/>
              <a:t>Housings, Mountings: 160mm, DZUS, ARINC 600, 2,5”, 3,25”, Custom</a:t>
            </a:r>
          </a:p>
          <a:p>
            <a:pPr lvl="1"/>
            <a:r>
              <a:rPr lang="en-US" dirty="0"/>
              <a:t>Panels (also NVIS compatible)</a:t>
            </a:r>
          </a:p>
          <a:p>
            <a:pPr lvl="1"/>
            <a:r>
              <a:rPr lang="en-US" dirty="0"/>
              <a:t>Creation &amp; Maintaining Part Lists, Build Standards</a:t>
            </a:r>
          </a:p>
          <a:p>
            <a:pPr lvl="1"/>
            <a:r>
              <a:rPr lang="en-US" dirty="0"/>
              <a:t>Rapid Prototyping with additive Manufacturing technology (w. external supplier)</a:t>
            </a:r>
          </a:p>
          <a:p>
            <a:pPr lvl="1"/>
            <a:r>
              <a:rPr lang="en-US" dirty="0"/>
              <a:t>Design of aluminum injection molding components</a:t>
            </a:r>
          </a:p>
          <a:p>
            <a:pPr lvl="1"/>
            <a:r>
              <a:rPr lang="en-US" dirty="0"/>
              <a:t>Design of plastic injection molding components</a:t>
            </a:r>
          </a:p>
          <a:p>
            <a:pPr lvl="1"/>
            <a:endParaRPr lang="en-US" dirty="0"/>
          </a:p>
          <a:p>
            <a:r>
              <a:rPr lang="en-US" dirty="0"/>
              <a:t>Project Management</a:t>
            </a:r>
          </a:p>
          <a:p>
            <a:pPr lvl="1"/>
            <a:r>
              <a:rPr lang="en-US" dirty="0"/>
              <a:t>V-Model + some agile elements</a:t>
            </a:r>
          </a:p>
          <a:p>
            <a:pPr lvl="1"/>
            <a:r>
              <a:rPr lang="en-US" dirty="0"/>
              <a:t>	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BC6B-365A-4A60-9BB4-6F6482DED38A}" type="datetime1">
              <a:rPr lang="en-US" smtClean="0"/>
              <a:t>5/16/2019</a:t>
            </a:fld>
            <a:endParaRPr lang="en-GB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RAMI Background Information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CA9D-52D6-4A70-A11B-933FBED5364C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CCF8AC-567D-4FC3-B113-B9439AD773AA}"/>
              </a:ext>
            </a:extLst>
          </p:cNvPr>
          <p:cNvSpPr/>
          <p:nvPr/>
        </p:nvSpPr>
        <p:spPr>
          <a:xfrm rot="813102">
            <a:off x="6665652" y="709779"/>
            <a:ext cx="2975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EXAMPLE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Technologies &amp; Expertise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Embedded </a:t>
            </a:r>
            <a:r>
              <a:rPr lang="en-US" dirty="0" err="1"/>
              <a:t>Realtime</a:t>
            </a:r>
            <a:r>
              <a:rPr lang="en-US" dirty="0"/>
              <a:t> Software DO-178 (up to DAL B)</a:t>
            </a:r>
          </a:p>
          <a:p>
            <a:pPr lvl="1"/>
            <a:r>
              <a:rPr lang="en-US" dirty="0"/>
              <a:t>µP: TI OMAP, ARM9, PIC, Fujitsu MB90F54, HCS08, 8-32 bit</a:t>
            </a:r>
          </a:p>
          <a:p>
            <a:pPr lvl="1"/>
            <a:r>
              <a:rPr lang="en-US" dirty="0"/>
              <a:t>DSP 16/32 bit, TI 5xxx, 6xxx, OMAP</a:t>
            </a:r>
          </a:p>
          <a:p>
            <a:pPr lvl="1"/>
            <a:r>
              <a:rPr lang="en-US" dirty="0"/>
              <a:t>Language C</a:t>
            </a:r>
          </a:p>
          <a:p>
            <a:endParaRPr lang="en-US" dirty="0"/>
          </a:p>
          <a:p>
            <a:r>
              <a:rPr lang="de-DE" dirty="0"/>
              <a:t>Digital Signal Processing</a:t>
            </a:r>
          </a:p>
          <a:p>
            <a:pPr lvl="1"/>
            <a:r>
              <a:rPr lang="en-US" dirty="0"/>
              <a:t>Algorithms: Mixing, Scaling, AGC, NR, 3D Audio and more</a:t>
            </a:r>
          </a:p>
          <a:p>
            <a:pPr lvl="1"/>
            <a:endParaRPr lang="en-US" dirty="0"/>
          </a:p>
          <a:p>
            <a:r>
              <a:rPr lang="en-US" dirty="0"/>
              <a:t>Configuration Software</a:t>
            </a:r>
          </a:p>
          <a:p>
            <a:pPr lvl="1"/>
            <a:r>
              <a:rPr lang="en-US" dirty="0"/>
              <a:t>Windows, C++, C#, Delphi</a:t>
            </a:r>
          </a:p>
          <a:p>
            <a:endParaRPr lang="en-US" dirty="0"/>
          </a:p>
          <a:p>
            <a:r>
              <a:rPr lang="en-US" dirty="0"/>
              <a:t>Test Automation</a:t>
            </a:r>
          </a:p>
          <a:p>
            <a:pPr lvl="1"/>
            <a:r>
              <a:rPr lang="en-US" dirty="0"/>
              <a:t>Windows, C++, C#, </a:t>
            </a:r>
            <a:r>
              <a:rPr lang="en-US" dirty="0" err="1"/>
              <a:t>Labview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46FE-3BB7-4DBD-B969-AD39562C0D62}" type="datetime1">
              <a:rPr lang="en-US" smtClean="0"/>
              <a:t>5/16/2019</a:t>
            </a:fld>
            <a:endParaRPr lang="en-GB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RAMI Background Information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CA9D-52D6-4A70-A11B-933FBED5364C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FB053C-6806-4BE0-ABC5-3061F3F06787}"/>
              </a:ext>
            </a:extLst>
          </p:cNvPr>
          <p:cNvSpPr/>
          <p:nvPr/>
        </p:nvSpPr>
        <p:spPr>
          <a:xfrm rot="813102">
            <a:off x="6815729" y="889167"/>
            <a:ext cx="2975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EXAMPLE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Development Tools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Mechanical Engineering</a:t>
            </a:r>
          </a:p>
          <a:p>
            <a:pPr lvl="1"/>
            <a:r>
              <a:rPr lang="en-US" dirty="0"/>
              <a:t>PTC </a:t>
            </a:r>
            <a:r>
              <a:rPr lang="en-US" dirty="0" err="1"/>
              <a:t>Creo</a:t>
            </a:r>
            <a:endParaRPr lang="en-US" dirty="0"/>
          </a:p>
          <a:p>
            <a:pPr lvl="1"/>
            <a:r>
              <a:rPr lang="en-US" dirty="0" err="1"/>
              <a:t>Windchill</a:t>
            </a:r>
            <a:endParaRPr lang="en-US" dirty="0"/>
          </a:p>
          <a:p>
            <a:r>
              <a:rPr lang="en-US" dirty="0"/>
              <a:t>Software Engineering</a:t>
            </a:r>
          </a:p>
          <a:p>
            <a:pPr lvl="1"/>
            <a:r>
              <a:rPr lang="en-US" dirty="0"/>
              <a:t>MS Visual Studio</a:t>
            </a:r>
          </a:p>
          <a:p>
            <a:pPr lvl="1"/>
            <a:r>
              <a:rPr lang="en-US" dirty="0"/>
              <a:t>Code Composer Studio</a:t>
            </a:r>
          </a:p>
          <a:p>
            <a:pPr lvl="1"/>
            <a:r>
              <a:rPr lang="en-US" dirty="0"/>
              <a:t>IBM Rational RT</a:t>
            </a:r>
          </a:p>
          <a:p>
            <a:pPr lvl="1"/>
            <a:r>
              <a:rPr lang="en-US" dirty="0"/>
              <a:t>Vector Cast Hardware Engineering</a:t>
            </a:r>
          </a:p>
          <a:p>
            <a:pPr lvl="1"/>
            <a:r>
              <a:rPr lang="en-US" dirty="0" err="1"/>
              <a:t>OrCAD</a:t>
            </a:r>
            <a:endParaRPr lang="en-US" dirty="0"/>
          </a:p>
          <a:p>
            <a:pPr lvl="1"/>
            <a:r>
              <a:rPr lang="en-US" dirty="0"/>
              <a:t>Xilinx, </a:t>
            </a:r>
            <a:r>
              <a:rPr lang="en-US" dirty="0" err="1"/>
              <a:t>Altera</a:t>
            </a:r>
            <a:r>
              <a:rPr lang="en-US" dirty="0"/>
              <a:t> FPGA Tool-Chains</a:t>
            </a:r>
          </a:p>
          <a:p>
            <a:pPr lvl="1"/>
            <a:r>
              <a:rPr lang="en-US" dirty="0"/>
              <a:t>Model </a:t>
            </a:r>
            <a:r>
              <a:rPr lang="en-US" dirty="0" err="1"/>
              <a:t>Sim</a:t>
            </a:r>
            <a:endParaRPr lang="en-US" dirty="0"/>
          </a:p>
          <a:p>
            <a:pPr lvl="1"/>
            <a:r>
              <a:rPr lang="en-US" dirty="0" err="1"/>
              <a:t>Pspice</a:t>
            </a:r>
            <a:r>
              <a:rPr lang="en-US" dirty="0"/>
              <a:t>, </a:t>
            </a:r>
            <a:r>
              <a:rPr lang="en-US" dirty="0" err="1"/>
              <a:t>LTspice,WinSmith</a:t>
            </a:r>
            <a:r>
              <a:rPr lang="en-US" dirty="0"/>
              <a:t>, </a:t>
            </a:r>
          </a:p>
          <a:p>
            <a:r>
              <a:rPr lang="en-US" dirty="0" err="1"/>
              <a:t>Config</a:t>
            </a:r>
            <a:r>
              <a:rPr lang="en-US" dirty="0"/>
              <a:t> Management</a:t>
            </a:r>
          </a:p>
          <a:p>
            <a:pPr lvl="1"/>
            <a:r>
              <a:rPr lang="en-US" dirty="0"/>
              <a:t>Source Gear Vault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Issue Tracking</a:t>
            </a:r>
          </a:p>
          <a:p>
            <a:pPr lvl="1"/>
            <a:r>
              <a:rPr lang="en-US" dirty="0" err="1"/>
              <a:t>Bugzilla</a:t>
            </a:r>
            <a:endParaRPr lang="en-US" dirty="0"/>
          </a:p>
          <a:p>
            <a:r>
              <a:rPr lang="en-US" dirty="0"/>
              <a:t>Simulation / System Engineering</a:t>
            </a:r>
          </a:p>
          <a:p>
            <a:pPr lvl="1"/>
            <a:r>
              <a:rPr lang="en-US" dirty="0" err="1"/>
              <a:t>Matlab</a:t>
            </a:r>
            <a:r>
              <a:rPr lang="en-US" dirty="0"/>
              <a:t> / </a:t>
            </a:r>
            <a:r>
              <a:rPr lang="en-US" dirty="0" err="1"/>
              <a:t>Simulink</a:t>
            </a:r>
            <a:endParaRPr lang="en-US" dirty="0"/>
          </a:p>
          <a:p>
            <a:pPr lvl="1"/>
            <a:r>
              <a:rPr lang="en-US" dirty="0" err="1"/>
              <a:t>Polarion</a:t>
            </a:r>
            <a:endParaRPr lang="en-US" dirty="0"/>
          </a:p>
          <a:p>
            <a:r>
              <a:rPr lang="en-US" dirty="0"/>
              <a:t>Document Management / Archive</a:t>
            </a:r>
          </a:p>
          <a:p>
            <a:r>
              <a:rPr lang="en-US" dirty="0"/>
              <a:t>Part Lists, Industrialization</a:t>
            </a:r>
          </a:p>
          <a:p>
            <a:pPr lvl="1"/>
            <a:r>
              <a:rPr lang="en-US" dirty="0"/>
              <a:t>IFAX (ERP)</a:t>
            </a:r>
          </a:p>
          <a:p>
            <a:r>
              <a:rPr lang="en-US" dirty="0"/>
              <a:t>Project Planning</a:t>
            </a:r>
          </a:p>
          <a:p>
            <a:pPr lvl="1"/>
            <a:r>
              <a:rPr lang="en-US" dirty="0"/>
              <a:t>MS Project</a:t>
            </a:r>
          </a:p>
          <a:p>
            <a:r>
              <a:rPr lang="en-US" dirty="0"/>
              <a:t>Test Automation</a:t>
            </a:r>
          </a:p>
          <a:p>
            <a:pPr lvl="1"/>
            <a:r>
              <a:rPr lang="en-US" dirty="0" err="1"/>
              <a:t>LabView</a:t>
            </a:r>
            <a:endParaRPr lang="en-US" dirty="0"/>
          </a:p>
          <a:p>
            <a:r>
              <a:rPr lang="en-US" dirty="0"/>
              <a:t>Obsolescence Mgmt</a:t>
            </a:r>
          </a:p>
          <a:p>
            <a:pPr lvl="1"/>
            <a:r>
              <a:rPr lang="en-US" dirty="0"/>
              <a:t>Silicon Expert BOM Manager</a:t>
            </a:r>
          </a:p>
          <a:p>
            <a:endParaRPr lang="en-US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FB10-C1DE-4574-9F49-7401E046D646}" type="datetime1">
              <a:rPr lang="en-US" smtClean="0"/>
              <a:t>5/16/2019</a:t>
            </a:fld>
            <a:endParaRPr lang="en-GB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RAMI Background Information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CA9D-52D6-4A70-A11B-933FBED5364C}" type="slidenum">
              <a:rPr lang="de-DE" smtClean="0"/>
              <a:pPr/>
              <a:t>18</a:t>
            </a:fld>
            <a:endParaRPr lang="de-DE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7696" y="5011984"/>
            <a:ext cx="4476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AutoShape 3" descr="Bildergebnis für labview logo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341" name="AutoShape 5" descr="Bildergebnis für labview logo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343" name="AutoShape 7" descr="Bildergebnis für labview logo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345" name="AutoShape 9" descr="Bildergebnis für labview logo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86950" y="4221089"/>
            <a:ext cx="4953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91650" y="1401833"/>
            <a:ext cx="9906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5841" y="2760553"/>
            <a:ext cx="855738" cy="34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82250" y="2730297"/>
            <a:ext cx="479837" cy="55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01150" y="2138363"/>
            <a:ext cx="1181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52778" y="5011983"/>
            <a:ext cx="1129473" cy="24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97696" y="3537012"/>
            <a:ext cx="99230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00576" y="4803837"/>
            <a:ext cx="775345" cy="20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1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55840" y="2182924"/>
            <a:ext cx="864096" cy="57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Picture 1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55842" y="1442003"/>
            <a:ext cx="880471" cy="44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7" name="Picture 2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55842" y="1887607"/>
            <a:ext cx="1018179" cy="29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8" name="Picture 2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80498" y="4221089"/>
            <a:ext cx="1013524" cy="29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Picture 2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55841" y="3927538"/>
            <a:ext cx="721114" cy="29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2" name="Picture 2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80498" y="5383459"/>
            <a:ext cx="890444" cy="47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3" name="Picture 2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913763" y="3790740"/>
            <a:ext cx="441674" cy="43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4" name="Picture 2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688184" y="3109914"/>
            <a:ext cx="357187" cy="35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2A9B411C-61A2-4050-A989-E9F0EB5E952F}"/>
              </a:ext>
            </a:extLst>
          </p:cNvPr>
          <p:cNvSpPr/>
          <p:nvPr/>
        </p:nvSpPr>
        <p:spPr>
          <a:xfrm rot="813102">
            <a:off x="5740780" y="379907"/>
            <a:ext cx="2975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EXAMPLE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Development </a:t>
            </a:r>
            <a:r>
              <a:rPr lang="de-DE" dirty="0" err="1"/>
              <a:t>Process</a:t>
            </a:r>
            <a:endParaRPr lang="de-DE" dirty="0"/>
          </a:p>
        </p:txBody>
      </p:sp>
      <p:sp>
        <p:nvSpPr>
          <p:cNvPr id="31" name="Datumsplatzhalt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D60F-476A-4B71-ABBD-16F1E9FA55E8}" type="datetime1">
              <a:rPr lang="en-US" smtClean="0"/>
              <a:t>5/16/2019</a:t>
            </a:fld>
            <a:endParaRPr lang="en-GB"/>
          </a:p>
        </p:txBody>
      </p:sp>
      <p:sp>
        <p:nvSpPr>
          <p:cNvPr id="38" name="Fußzeilenplatzhalt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RAMI Background Information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CA9D-52D6-4A70-A11B-933FBED5364C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8" name="Pfeil nach rechts 7"/>
          <p:cNvSpPr/>
          <p:nvPr/>
        </p:nvSpPr>
        <p:spPr>
          <a:xfrm>
            <a:off x="2495600" y="1916832"/>
            <a:ext cx="6912768" cy="936104"/>
          </a:xfrm>
          <a:prstGeom prst="rightArrow">
            <a:avLst>
              <a:gd name="adj1" fmla="val 50000"/>
              <a:gd name="adj2" fmla="val 7116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A-, B-, C-Model</a:t>
            </a:r>
          </a:p>
        </p:txBody>
      </p:sp>
      <p:sp>
        <p:nvSpPr>
          <p:cNvPr id="10" name="Flussdiagramm: Zusammenführen 9"/>
          <p:cNvSpPr/>
          <p:nvPr/>
        </p:nvSpPr>
        <p:spPr>
          <a:xfrm>
            <a:off x="2711624" y="1844824"/>
            <a:ext cx="180020" cy="216024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lussdiagramm: Zusammenführen 10"/>
          <p:cNvSpPr/>
          <p:nvPr/>
        </p:nvSpPr>
        <p:spPr>
          <a:xfrm>
            <a:off x="3791744" y="1844824"/>
            <a:ext cx="180020" cy="216024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lussdiagramm: Zusammenführen 11"/>
          <p:cNvSpPr/>
          <p:nvPr/>
        </p:nvSpPr>
        <p:spPr>
          <a:xfrm>
            <a:off x="4583832" y="1844824"/>
            <a:ext cx="180020" cy="216024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lussdiagramm: Zusammenführen 12"/>
          <p:cNvSpPr/>
          <p:nvPr/>
        </p:nvSpPr>
        <p:spPr>
          <a:xfrm>
            <a:off x="5627948" y="1844824"/>
            <a:ext cx="180020" cy="216024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lussdiagramm: Zusammenführen 13"/>
          <p:cNvSpPr/>
          <p:nvPr/>
        </p:nvSpPr>
        <p:spPr>
          <a:xfrm>
            <a:off x="7248128" y="1844824"/>
            <a:ext cx="180020" cy="216024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1739516" y="2204864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Need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531604" y="148478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331805" y="1448780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B-</a:t>
            </a:r>
            <a:r>
              <a:rPr lang="de-DE" dirty="0" err="1"/>
              <a:t>Mod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3539716" y="1448780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PDR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339917" y="1448780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CDR</a:t>
            </a:r>
          </a:p>
        </p:txBody>
      </p:sp>
      <p:sp>
        <p:nvSpPr>
          <p:cNvPr id="20" name="Flussdiagramm: Zusammenführen 19"/>
          <p:cNvSpPr/>
          <p:nvPr/>
        </p:nvSpPr>
        <p:spPr>
          <a:xfrm>
            <a:off x="6420036" y="1844824"/>
            <a:ext cx="180020" cy="216024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6240016" y="1448780"/>
            <a:ext cx="468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FAI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7068108" y="1448780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QR</a:t>
            </a:r>
          </a:p>
        </p:txBody>
      </p:sp>
      <p:sp>
        <p:nvSpPr>
          <p:cNvPr id="23" name="Flussdiagramm: Zusammenführen 22"/>
          <p:cNvSpPr/>
          <p:nvPr/>
        </p:nvSpPr>
        <p:spPr>
          <a:xfrm>
            <a:off x="7968208" y="1844824"/>
            <a:ext cx="180020" cy="216024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7752184" y="14487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SOP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9408368" y="2240868"/>
            <a:ext cx="91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Product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9736" y="2708921"/>
            <a:ext cx="4144702" cy="29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hteck 27"/>
          <p:cNvSpPr/>
          <p:nvPr/>
        </p:nvSpPr>
        <p:spPr>
          <a:xfrm>
            <a:off x="4224364" y="1052736"/>
            <a:ext cx="265168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/>
            <a:r>
              <a:rPr lang="de-DE" dirty="0"/>
              <a:t>DO-178   DO-254   DO-160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7788188" y="2780928"/>
            <a:ext cx="334837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ATR, ATP, QTR, QTP, </a:t>
            </a:r>
          </a:p>
          <a:p>
            <a:r>
              <a:rPr lang="de-DE" sz="1200" dirty="0"/>
              <a:t>DDP</a:t>
            </a:r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>SWAS, HAS</a:t>
            </a:r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>TP, TR, SWCI, HWCI, MCI</a:t>
            </a:r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>SWVD, HWVD</a:t>
            </a:r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  <p:sp>
        <p:nvSpPr>
          <p:cNvPr id="32" name="Textfeld 31"/>
          <p:cNvSpPr txBox="1"/>
          <p:nvPr/>
        </p:nvSpPr>
        <p:spPr>
          <a:xfrm>
            <a:off x="1811524" y="2816932"/>
            <a:ext cx="33483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MRS</a:t>
            </a:r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>SYRD, PHAC, PSAC, ICD</a:t>
            </a:r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>HRS, SRS</a:t>
            </a:r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>HDD, SDD</a:t>
            </a:r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>MDD, EDD</a:t>
            </a:r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  <p:sp>
        <p:nvSpPr>
          <p:cNvPr id="33" name="Rechteck 32"/>
          <p:cNvSpPr/>
          <p:nvPr/>
        </p:nvSpPr>
        <p:spPr>
          <a:xfrm>
            <a:off x="2963652" y="5625244"/>
            <a:ext cx="1476164" cy="5400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Proj.M</a:t>
            </a:r>
            <a:endParaRPr lang="de-DE" dirty="0"/>
          </a:p>
        </p:txBody>
      </p:sp>
      <p:sp>
        <p:nvSpPr>
          <p:cNvPr id="34" name="Rechteck 33"/>
          <p:cNvSpPr/>
          <p:nvPr/>
        </p:nvSpPr>
        <p:spPr>
          <a:xfrm>
            <a:off x="4439816" y="5625244"/>
            <a:ext cx="1548172" cy="5400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Config.M</a:t>
            </a:r>
            <a:endParaRPr lang="de-DE" dirty="0"/>
          </a:p>
        </p:txBody>
      </p:sp>
      <p:sp>
        <p:nvSpPr>
          <p:cNvPr id="35" name="Rechteck 34"/>
          <p:cNvSpPr/>
          <p:nvPr/>
        </p:nvSpPr>
        <p:spPr>
          <a:xfrm>
            <a:off x="5987988" y="5625244"/>
            <a:ext cx="1548172" cy="5400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Change.M</a:t>
            </a:r>
            <a:endParaRPr lang="de-DE" dirty="0"/>
          </a:p>
        </p:txBody>
      </p:sp>
      <p:sp>
        <p:nvSpPr>
          <p:cNvPr id="36" name="Rechteck 35"/>
          <p:cNvSpPr/>
          <p:nvPr/>
        </p:nvSpPr>
        <p:spPr>
          <a:xfrm>
            <a:off x="7536160" y="5625244"/>
            <a:ext cx="1548172" cy="5400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Dev.Stds</a:t>
            </a:r>
            <a:endParaRPr lang="de-DE" dirty="0"/>
          </a:p>
        </p:txBody>
      </p:sp>
      <p:sp>
        <p:nvSpPr>
          <p:cNvPr id="37" name="Textfeld 36"/>
          <p:cNvSpPr txBox="1"/>
          <p:nvPr/>
        </p:nvSpPr>
        <p:spPr>
          <a:xfrm>
            <a:off x="1785990" y="5625245"/>
            <a:ext cx="1000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Support </a:t>
            </a:r>
          </a:p>
          <a:p>
            <a:r>
              <a:rPr lang="de-DE" sz="1600" dirty="0" err="1"/>
              <a:t>Processes</a:t>
            </a:r>
            <a:endParaRPr lang="de-DE" sz="16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65606E4-1814-4EF1-9C66-64961A226D3D}"/>
              </a:ext>
            </a:extLst>
          </p:cNvPr>
          <p:cNvSpPr/>
          <p:nvPr/>
        </p:nvSpPr>
        <p:spPr>
          <a:xfrm rot="813102">
            <a:off x="6775044" y="241965"/>
            <a:ext cx="2975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EXAMPLE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063C9-3546-4BCF-810D-D20B2EAB5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action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3D06C-F66F-4675-9928-7EDF491DD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RAMI-signed NDA</a:t>
            </a:r>
          </a:p>
          <a:p>
            <a:r>
              <a:rPr lang="en-US" dirty="0"/>
              <a:t>Meeting date confirmation</a:t>
            </a:r>
          </a:p>
          <a:p>
            <a:r>
              <a:rPr lang="en-US" dirty="0"/>
              <a:t>Thales Contact program</a:t>
            </a:r>
          </a:p>
          <a:p>
            <a:pPr lvl="1"/>
            <a:r>
              <a:rPr lang="en-US" dirty="0"/>
              <a:t>Have names and emails</a:t>
            </a:r>
          </a:p>
          <a:p>
            <a:pPr lvl="1"/>
            <a:r>
              <a:rPr lang="en-US" dirty="0"/>
              <a:t>Need some context: titles, phone, location…</a:t>
            </a:r>
          </a:p>
          <a:p>
            <a:r>
              <a:rPr lang="en-US" dirty="0"/>
              <a:t>AviaGlobal Group</a:t>
            </a:r>
          </a:p>
          <a:p>
            <a:pPr lvl="1"/>
            <a:r>
              <a:rPr lang="en-US" dirty="0"/>
              <a:t>Alternate certification paths presentation</a:t>
            </a:r>
          </a:p>
          <a:p>
            <a:pPr lvl="1"/>
            <a:r>
              <a:rPr lang="en-US" dirty="0"/>
              <a:t>Additional </a:t>
            </a:r>
            <a:r>
              <a:rPr lang="en-US"/>
              <a:t>information for EU pitch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2C2E9-B52D-4EC6-BC0F-95B66F341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D050-E027-48FB-9743-7A476B5B118D}" type="datetime1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A3322-2B06-4061-BCA9-B96C6CA5D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Background Information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25C49-4279-4977-B2C2-CABC89126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42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7623D-6AB0-475A-9FD6-D1E0635C8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1FBB2-403C-4381-A34C-4F32D9DBE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Key company data will:</a:t>
            </a:r>
          </a:p>
          <a:p>
            <a:pPr lvl="1"/>
            <a:r>
              <a:rPr lang="en-US" dirty="0"/>
              <a:t>Help European customers understand RAMI</a:t>
            </a:r>
          </a:p>
          <a:p>
            <a:pPr lvl="2"/>
            <a:r>
              <a:rPr lang="en-US" dirty="0"/>
              <a:t>RAMI will be a solid supplier-partner</a:t>
            </a:r>
          </a:p>
          <a:p>
            <a:pPr lvl="2"/>
            <a:r>
              <a:rPr lang="en-US" dirty="0"/>
              <a:t>RAMI has the financial resources, security and backing to support their customers</a:t>
            </a:r>
          </a:p>
          <a:p>
            <a:pPr lvl="1"/>
            <a:r>
              <a:rPr lang="en-US" dirty="0"/>
              <a:t>Give a sense of why RAMI is so good at what it does</a:t>
            </a:r>
          </a:p>
          <a:p>
            <a:pPr lvl="1"/>
            <a:r>
              <a:rPr lang="en-US" dirty="0"/>
              <a:t>Help place RAMI on the map … literally</a:t>
            </a:r>
          </a:p>
          <a:p>
            <a:r>
              <a:rPr lang="en-US" dirty="0"/>
              <a:t>Key info</a:t>
            </a:r>
          </a:p>
          <a:p>
            <a:pPr lvl="1"/>
            <a:r>
              <a:rPr lang="en-US" dirty="0"/>
              <a:t>History</a:t>
            </a:r>
          </a:p>
          <a:p>
            <a:pPr lvl="1"/>
            <a:r>
              <a:rPr lang="en-US" dirty="0"/>
              <a:t>Leadership bios</a:t>
            </a:r>
          </a:p>
          <a:p>
            <a:pPr lvl="1"/>
            <a:r>
              <a:rPr lang="en-US" dirty="0"/>
              <a:t>Usual org charts and staff demographics</a:t>
            </a:r>
          </a:p>
          <a:p>
            <a:pPr lvl="1"/>
            <a:r>
              <a:rPr lang="en-US" dirty="0"/>
              <a:t>Pictures of the production area</a:t>
            </a:r>
          </a:p>
          <a:p>
            <a:pPr lvl="1"/>
            <a:r>
              <a:rPr lang="en-US" dirty="0"/>
              <a:t>Drone overhead shot of the facilities</a:t>
            </a:r>
          </a:p>
          <a:p>
            <a:pPr lvl="1"/>
            <a:r>
              <a:rPr lang="en-US" dirty="0"/>
              <a:t>Expansion plans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2998D-8591-47E9-AD3B-E7D8B63B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41E2-81C5-49EC-877F-44DF1C7D7B35}" type="datetime1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8E720-6205-45E6-ACC0-F714CDD49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Background Information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A2E4E-D471-4CAF-9B54-0C152E31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77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XYZ Avionics at a Glance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Recognized brand; established industry provider who provides affordable products that solve aviation avionics issues</a:t>
            </a:r>
          </a:p>
          <a:p>
            <a:r>
              <a:rPr lang="en-US" dirty="0"/>
              <a:t>Key provider of avionics solutions for service providers, aircraft &amp; avionics OEMs and aircraft owners/ operators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dirty="0"/>
              <a:t>Series of industry firsts including introduction of transistor circuitry to avionics and pioneering of digital audio for mission intercom systems</a:t>
            </a:r>
          </a:p>
          <a:p>
            <a:r>
              <a:rPr lang="en-US" dirty="0"/>
              <a:t>Deep technical expertise driving research and product development</a:t>
            </a:r>
          </a:p>
          <a:p>
            <a:pPr lvl="1"/>
            <a:r>
              <a:rPr lang="en-US" dirty="0"/>
              <a:t>Strong R&amp;D in RF (radio frequency) and Digital Audio</a:t>
            </a:r>
          </a:p>
          <a:p>
            <a:pPr lvl="1"/>
            <a:r>
              <a:rPr lang="en-US" dirty="0"/>
              <a:t>Proven flexibility to adapt products and technologies to meet customer needs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A346-AC08-4948-8CB9-B8D57DC31DEB}" type="datetime1">
              <a:rPr lang="en-US" smtClean="0"/>
              <a:t>5/16/2019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RAMI Background Information</a:t>
            </a:r>
          </a:p>
        </p:txBody>
      </p:sp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5ED9-A00F-49C1-8BB5-2A4F3843653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28A7C9-26C0-4E20-8371-70411D511968}"/>
              </a:ext>
            </a:extLst>
          </p:cNvPr>
          <p:cNvSpPr/>
          <p:nvPr/>
        </p:nvSpPr>
        <p:spPr>
          <a:xfrm rot="813102">
            <a:off x="5760647" y="219371"/>
            <a:ext cx="2975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753064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8CAA9-04F4-4E52-80EE-30A41F355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4D199-7ACA-4700-B328-1F406CB16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Grand Haven, Michigan</a:t>
            </a:r>
          </a:p>
          <a:p>
            <a:pPr lvl="1"/>
            <a:r>
              <a:rPr lang="en-US" dirty="0"/>
              <a:t>Near Lake Michigan, 5 largest fresh water lake in the world</a:t>
            </a:r>
          </a:p>
          <a:p>
            <a:pPr lvl="1"/>
            <a:r>
              <a:rPr lang="en-US" dirty="0"/>
              <a:t>Growing community, attractive to …</a:t>
            </a:r>
          </a:p>
          <a:p>
            <a:pPr lvl="1"/>
            <a:r>
              <a:rPr lang="en-US" dirty="0"/>
              <a:t>Near Grand Rapids, 2</a:t>
            </a:r>
            <a:r>
              <a:rPr lang="en-US" baseline="30000" dirty="0"/>
              <a:t>nd</a:t>
            </a:r>
            <a:r>
              <a:rPr lang="en-US" dirty="0"/>
              <a:t> largest city in Michigan; fastest growing city …</a:t>
            </a:r>
          </a:p>
          <a:p>
            <a:pPr lvl="1"/>
            <a:r>
              <a:rPr lang="en-US" dirty="0"/>
              <a:t>53 craft breweries within 10 miles</a:t>
            </a:r>
          </a:p>
          <a:p>
            <a:r>
              <a:rPr lang="en-US" dirty="0"/>
              <a:t>Grand Haven “Coast Guard City USA”</a:t>
            </a:r>
          </a:p>
          <a:p>
            <a:pPr lvl="1"/>
            <a:r>
              <a:rPr lang="en-US" dirty="0"/>
              <a:t>Former port of call of the largest fresh water whaling fleet</a:t>
            </a:r>
          </a:p>
          <a:p>
            <a:pPr lvl="1"/>
            <a:r>
              <a:rPr lang="en-US" dirty="0"/>
              <a:t>Home of the largest musical fountain</a:t>
            </a:r>
          </a:p>
          <a:p>
            <a:pPr lvl="1"/>
            <a:r>
              <a:rPr lang="en-US" dirty="0"/>
              <a:t>Home of Pere Marquette 1223, sibling to 1225 the “Polar Express” locomotive</a:t>
            </a:r>
          </a:p>
          <a:p>
            <a:pPr lvl="1"/>
            <a:r>
              <a:rPr lang="en-US" dirty="0"/>
              <a:t>World Headquarters of Pronto Pup</a:t>
            </a:r>
          </a:p>
          <a:p>
            <a:r>
              <a:rPr lang="en-US" dirty="0"/>
              <a:t>Within 50 miles of 27 colleges and universities</a:t>
            </a:r>
          </a:p>
          <a:p>
            <a:r>
              <a:rPr lang="en-US" dirty="0"/>
              <a:t>Near Holland, Michigan, home the annual Tulip Festival</a:t>
            </a:r>
          </a:p>
          <a:p>
            <a:r>
              <a:rPr lang="en-US" dirty="0"/>
              <a:t>Major industries:</a:t>
            </a:r>
          </a:p>
          <a:p>
            <a:pPr lvl="1"/>
            <a:r>
              <a:rPr lang="en-US" dirty="0"/>
              <a:t>Tourism, craft beer, sand mining, geocaching, antenna manufacturing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2C2CD-AA7F-44E5-9626-4BBB15B07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F345-B945-4A97-B04F-6FB0703C3CB2}" type="datetime1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A84D5-B214-46F5-884D-2B1783BF3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Background Information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BE3F7-F5A6-4EBD-ABC5-EBA1A132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28D984-DCB8-4B03-935F-F8352B419977}"/>
              </a:ext>
            </a:extLst>
          </p:cNvPr>
          <p:cNvSpPr/>
          <p:nvPr/>
        </p:nvSpPr>
        <p:spPr>
          <a:xfrm rot="813102">
            <a:off x="5760647" y="219371"/>
            <a:ext cx="2975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158855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EE828-7D12-4F75-8F62-C9FB1D2F8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Facilities…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5A223A2-3248-421F-854F-CF09EFF95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32641"/>
            <a:ext cx="6680881" cy="486251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C42FD-61F4-43B5-A49F-6A84BFCA7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0EE0-757B-452D-8D96-CD1D9F3D2FFD}" type="datetime1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79687-FFCD-4375-ADAD-42B6B3E3E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RAMI Background Information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8A353-F876-44EA-A569-56D5FDD9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t>6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BB3741-F808-44D8-AE78-28B8559925BE}"/>
              </a:ext>
            </a:extLst>
          </p:cNvPr>
          <p:cNvSpPr/>
          <p:nvPr/>
        </p:nvSpPr>
        <p:spPr>
          <a:xfrm rot="813102">
            <a:off x="5760647" y="219371"/>
            <a:ext cx="2975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608372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itel 1"/>
          <p:cNvSpPr>
            <a:spLocks noGrp="1"/>
          </p:cNvSpPr>
          <p:nvPr>
            <p:ph type="title"/>
          </p:nvPr>
        </p:nvSpPr>
        <p:spPr>
          <a:xfrm>
            <a:off x="1884000" y="-108000"/>
            <a:ext cx="8572500" cy="857250"/>
          </a:xfrm>
        </p:spPr>
        <p:txBody>
          <a:bodyPr/>
          <a:lstStyle/>
          <a:p>
            <a:pPr eaLnBrk="1" hangingPunct="1"/>
            <a:r>
              <a:rPr lang="en-GB" dirty="0">
                <a:solidFill>
                  <a:srgbClr val="FFFFFF"/>
                </a:solidFill>
                <a:latin typeface="Arial" charset="0"/>
              </a:rPr>
              <a:t>The Becker Avionics Group structure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891644" y="1160748"/>
            <a:ext cx="5904656" cy="4932548"/>
            <a:chOff x="431540" y="1160748"/>
            <a:chExt cx="5904656" cy="4932548"/>
          </a:xfrm>
        </p:grpSpPr>
        <p:cxnSp>
          <p:nvCxnSpPr>
            <p:cNvPr id="40" name="Gerade Verbindung 50"/>
            <p:cNvCxnSpPr>
              <a:cxnSpLocks noChangeShapeType="1"/>
            </p:cNvCxnSpPr>
            <p:nvPr/>
          </p:nvCxnSpPr>
          <p:spPr bwMode="auto">
            <a:xfrm>
              <a:off x="5436096" y="2456892"/>
              <a:ext cx="0" cy="540060"/>
            </a:xfrm>
            <a:prstGeom prst="line">
              <a:avLst/>
            </a:prstGeom>
            <a:noFill/>
            <a:ln w="19050">
              <a:solidFill>
                <a:srgbClr val="00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" name="Abgerundetes Rechteck 15"/>
            <p:cNvSpPr>
              <a:spLocks noChangeArrowheads="1"/>
            </p:cNvSpPr>
            <p:nvPr/>
          </p:nvSpPr>
          <p:spPr bwMode="auto">
            <a:xfrm>
              <a:off x="4735996" y="2817205"/>
              <a:ext cx="1600200" cy="13257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0099CC"/>
              </a:solidFill>
              <a:round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pPr algn="ctr" eaLnBrk="0" hangingPunct="0"/>
              <a:r>
                <a:rPr lang="en-GB" sz="1400" b="1" dirty="0" err="1"/>
                <a:t>Elbonia</a:t>
              </a:r>
              <a:endParaRPr lang="en-GB" sz="1400" b="1" dirty="0"/>
            </a:p>
            <a:p>
              <a:pPr algn="ctr" eaLnBrk="0" hangingPunct="0"/>
              <a:r>
                <a:rPr lang="en-GB" sz="1400" b="1" dirty="0"/>
                <a:t>XYZ Avionics</a:t>
              </a:r>
            </a:p>
            <a:p>
              <a:pPr algn="ctr" eaLnBrk="0" hangingPunct="0"/>
              <a:r>
                <a:rPr lang="en-GB" sz="1400" b="1" dirty="0" err="1"/>
                <a:t>Elbonia</a:t>
              </a:r>
              <a:r>
                <a:rPr lang="en-GB" sz="1400" b="1" dirty="0"/>
                <a:t> </a:t>
              </a:r>
            </a:p>
            <a:p>
              <a:pPr algn="ctr" eaLnBrk="0" hangingPunct="0"/>
              <a:r>
                <a:rPr lang="en-GB" sz="1400" b="1" dirty="0"/>
                <a:t>DEV CNS &amp; ATC</a:t>
              </a:r>
            </a:p>
          </p:txBody>
        </p:sp>
        <p:cxnSp>
          <p:nvCxnSpPr>
            <p:cNvPr id="25" name="Gerade Verbindung 50"/>
            <p:cNvCxnSpPr>
              <a:cxnSpLocks noChangeShapeType="1"/>
            </p:cNvCxnSpPr>
            <p:nvPr/>
          </p:nvCxnSpPr>
          <p:spPr bwMode="auto">
            <a:xfrm>
              <a:off x="1331640" y="2456892"/>
              <a:ext cx="0" cy="540060"/>
            </a:xfrm>
            <a:prstGeom prst="line">
              <a:avLst/>
            </a:prstGeom>
            <a:noFill/>
            <a:ln w="19050">
              <a:solidFill>
                <a:srgbClr val="00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289" name="Gerade Verbindung 23"/>
            <p:cNvCxnSpPr>
              <a:cxnSpLocks noChangeShapeType="1"/>
            </p:cNvCxnSpPr>
            <p:nvPr/>
          </p:nvCxnSpPr>
          <p:spPr bwMode="auto">
            <a:xfrm flipH="1">
              <a:off x="3446328" y="2054711"/>
              <a:ext cx="9548" cy="762494"/>
            </a:xfrm>
            <a:prstGeom prst="line">
              <a:avLst/>
            </a:prstGeom>
            <a:noFill/>
            <a:ln w="19050">
              <a:solidFill>
                <a:srgbClr val="00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290" name="Abgerundetes Rechteck 10"/>
            <p:cNvSpPr>
              <a:spLocks noChangeArrowheads="1"/>
            </p:cNvSpPr>
            <p:nvPr/>
          </p:nvSpPr>
          <p:spPr bwMode="auto">
            <a:xfrm>
              <a:off x="2520814" y="1160748"/>
              <a:ext cx="1873250" cy="9001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0099CC"/>
              </a:solidFill>
              <a:round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pPr eaLnBrk="0" hangingPunct="0"/>
              <a:endParaRPr lang="en-GB"/>
            </a:p>
          </p:txBody>
        </p:sp>
        <p:sp>
          <p:nvSpPr>
            <p:cNvPr id="140292" name="Textfeld 9"/>
            <p:cNvSpPr txBox="1">
              <a:spLocks noChangeArrowheads="1"/>
            </p:cNvSpPr>
            <p:nvPr/>
          </p:nvSpPr>
          <p:spPr bwMode="auto">
            <a:xfrm>
              <a:off x="2519772" y="1160748"/>
              <a:ext cx="1854200" cy="830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7" tIns="45713" rIns="91427" bIns="45713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400" b="1" dirty="0"/>
                <a:t>XYZ Avionics</a:t>
              </a:r>
            </a:p>
            <a:p>
              <a:pPr algn="ctr" eaLnBrk="1" hangingPunct="1"/>
              <a:endParaRPr lang="en-GB" sz="1400" b="1" dirty="0"/>
            </a:p>
            <a:p>
              <a:pPr eaLnBrk="1" hangingPunct="1"/>
              <a:endParaRPr lang="en-GB" dirty="0"/>
            </a:p>
          </p:txBody>
        </p:sp>
        <p:sp>
          <p:nvSpPr>
            <p:cNvPr id="140293" name="Abgerundetes Rechteck 11"/>
            <p:cNvSpPr>
              <a:spLocks noChangeArrowheads="1"/>
            </p:cNvSpPr>
            <p:nvPr/>
          </p:nvSpPr>
          <p:spPr bwMode="auto">
            <a:xfrm>
              <a:off x="2735127" y="2817205"/>
              <a:ext cx="1600200" cy="1289732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>
              <a:solidFill>
                <a:srgbClr val="99CCFF"/>
              </a:solidFill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91427" tIns="45713" rIns="91427" bIns="45713" anchor="ctr"/>
            <a:lstStyle/>
            <a:p>
              <a:pPr algn="ctr" eaLnBrk="0" hangingPunct="0"/>
              <a:r>
                <a:rPr lang="en-GB" sz="1400" b="1" dirty="0"/>
                <a:t>GERMANY</a:t>
              </a:r>
            </a:p>
            <a:p>
              <a:pPr algn="ctr" eaLnBrk="0" hangingPunct="0"/>
              <a:r>
                <a:rPr lang="en-GB" sz="1400" b="1" dirty="0"/>
                <a:t>XYZ Avionics</a:t>
              </a:r>
            </a:p>
            <a:p>
              <a:pPr algn="ctr" eaLnBrk="0" hangingPunct="0"/>
              <a:r>
                <a:rPr lang="en-GB" sz="1400" b="1" dirty="0"/>
                <a:t> GmbH</a:t>
              </a:r>
            </a:p>
            <a:p>
              <a:pPr algn="ctr" eaLnBrk="0" hangingPunct="0"/>
              <a:r>
                <a:rPr lang="en-GB" sz="1400" b="1" dirty="0"/>
                <a:t>HQ, QA, DEV ICS, </a:t>
              </a:r>
            </a:p>
            <a:p>
              <a:pPr algn="ctr" eaLnBrk="0" hangingPunct="0"/>
              <a:r>
                <a:rPr lang="en-GB" sz="1400" b="1" dirty="0"/>
                <a:t>PROD, Sales</a:t>
              </a:r>
            </a:p>
          </p:txBody>
        </p:sp>
        <p:sp>
          <p:nvSpPr>
            <p:cNvPr id="140294" name="Abgerundetes Rechteck 14"/>
            <p:cNvSpPr>
              <a:spLocks noChangeArrowheads="1"/>
            </p:cNvSpPr>
            <p:nvPr/>
          </p:nvSpPr>
          <p:spPr bwMode="auto">
            <a:xfrm>
              <a:off x="431540" y="2817205"/>
              <a:ext cx="1800796" cy="128973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0099CC"/>
              </a:solidFill>
              <a:round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pPr algn="ctr" eaLnBrk="0" hangingPunct="0"/>
              <a:r>
                <a:rPr lang="en-GB" sz="1400" b="1" dirty="0"/>
                <a:t>Country A</a:t>
              </a:r>
            </a:p>
            <a:p>
              <a:pPr algn="ctr" eaLnBrk="0" hangingPunct="0"/>
              <a:r>
                <a:rPr lang="en-GB" sz="1400" b="1" dirty="0"/>
                <a:t>XYZ, SARL</a:t>
              </a:r>
            </a:p>
            <a:p>
              <a:pPr algn="ctr" eaLnBrk="0" hangingPunct="0"/>
              <a:endParaRPr lang="en-GB" sz="1400" b="1" dirty="0"/>
            </a:p>
          </p:txBody>
        </p:sp>
        <p:sp>
          <p:nvSpPr>
            <p:cNvPr id="140295" name="Abgerundetes Rechteck 17"/>
            <p:cNvSpPr>
              <a:spLocks noChangeArrowheads="1"/>
            </p:cNvSpPr>
            <p:nvPr/>
          </p:nvSpPr>
          <p:spPr bwMode="auto">
            <a:xfrm>
              <a:off x="2159732" y="4935848"/>
              <a:ext cx="1714500" cy="115212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0099CC"/>
              </a:solidFill>
              <a:round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pPr algn="ctr" eaLnBrk="0" hangingPunct="0"/>
              <a:r>
                <a:rPr lang="en-GB" sz="1400" b="1" dirty="0"/>
                <a:t>USA </a:t>
              </a:r>
              <a:r>
                <a:rPr lang="en-US" sz="1400" b="1" dirty="0" err="1"/>
                <a:t>Overisel</a:t>
              </a:r>
              <a:r>
                <a:rPr lang="en-US" sz="1400" dirty="0"/>
                <a:t> </a:t>
              </a:r>
              <a:endParaRPr lang="en-GB" sz="1400" b="1" dirty="0"/>
            </a:p>
            <a:p>
              <a:pPr algn="ctr" eaLnBrk="0" hangingPunct="0"/>
              <a:r>
                <a:rPr lang="en-GB" sz="1400" b="1" dirty="0"/>
                <a:t>XYZ Avionics Inc.</a:t>
              </a:r>
            </a:p>
            <a:p>
              <a:pPr algn="ctr" eaLnBrk="0" hangingPunct="0"/>
              <a:r>
                <a:rPr lang="en-GB" sz="1400" b="1" dirty="0"/>
                <a:t>PROD ICS, Sales</a:t>
              </a:r>
            </a:p>
          </p:txBody>
        </p:sp>
        <p:cxnSp>
          <p:nvCxnSpPr>
            <p:cNvPr id="140297" name="Gerade Verbindung 25"/>
            <p:cNvCxnSpPr>
              <a:cxnSpLocks noChangeShapeType="1"/>
            </p:cNvCxnSpPr>
            <p:nvPr/>
          </p:nvCxnSpPr>
          <p:spPr bwMode="auto">
            <a:xfrm>
              <a:off x="3435524" y="4113076"/>
              <a:ext cx="0" cy="432048"/>
            </a:xfrm>
            <a:prstGeom prst="line">
              <a:avLst/>
            </a:prstGeom>
            <a:noFill/>
            <a:ln w="19050">
              <a:solidFill>
                <a:srgbClr val="00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298" name="Gerade Verbindung 28"/>
            <p:cNvCxnSpPr>
              <a:cxnSpLocks noChangeShapeType="1"/>
            </p:cNvCxnSpPr>
            <p:nvPr/>
          </p:nvCxnSpPr>
          <p:spPr bwMode="auto">
            <a:xfrm flipV="1">
              <a:off x="2699792" y="4545124"/>
              <a:ext cx="2268252" cy="5320"/>
            </a:xfrm>
            <a:prstGeom prst="line">
              <a:avLst/>
            </a:prstGeom>
            <a:noFill/>
            <a:ln w="19050">
              <a:solidFill>
                <a:srgbClr val="00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299" name="Gerade Verbindung 40"/>
            <p:cNvCxnSpPr>
              <a:cxnSpLocks noChangeShapeType="1"/>
            </p:cNvCxnSpPr>
            <p:nvPr/>
          </p:nvCxnSpPr>
          <p:spPr bwMode="auto">
            <a:xfrm flipH="1">
              <a:off x="4968020" y="4545125"/>
              <a:ext cx="24" cy="533971"/>
            </a:xfrm>
            <a:prstGeom prst="line">
              <a:avLst/>
            </a:prstGeom>
            <a:noFill/>
            <a:ln w="19050">
              <a:solidFill>
                <a:srgbClr val="00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300" name="Gerade Verbindung 42"/>
            <p:cNvCxnSpPr>
              <a:cxnSpLocks noChangeShapeType="1"/>
            </p:cNvCxnSpPr>
            <p:nvPr/>
          </p:nvCxnSpPr>
          <p:spPr bwMode="auto">
            <a:xfrm>
              <a:off x="2699792" y="4545124"/>
              <a:ext cx="0" cy="396044"/>
            </a:xfrm>
            <a:prstGeom prst="line">
              <a:avLst/>
            </a:prstGeom>
            <a:noFill/>
            <a:ln w="19050">
              <a:solidFill>
                <a:srgbClr val="00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301" name="Gerade Verbindung 47"/>
            <p:cNvCxnSpPr>
              <a:cxnSpLocks noChangeShapeType="1"/>
            </p:cNvCxnSpPr>
            <p:nvPr/>
          </p:nvCxnSpPr>
          <p:spPr bwMode="auto">
            <a:xfrm>
              <a:off x="1331778" y="2456843"/>
              <a:ext cx="4103687" cy="0"/>
            </a:xfrm>
            <a:prstGeom prst="line">
              <a:avLst/>
            </a:prstGeom>
            <a:noFill/>
            <a:ln w="19050">
              <a:solidFill>
                <a:srgbClr val="00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" name="Abgerundetes Rechteck 17"/>
            <p:cNvSpPr>
              <a:spLocks noChangeArrowheads="1"/>
            </p:cNvSpPr>
            <p:nvPr/>
          </p:nvSpPr>
          <p:spPr bwMode="auto">
            <a:xfrm>
              <a:off x="4117640" y="4941168"/>
              <a:ext cx="1714500" cy="115212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0099CC"/>
              </a:solidFill>
              <a:round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pPr algn="ctr" eaLnBrk="1" hangingPunct="1"/>
              <a:r>
                <a:rPr lang="en-GB" sz="1400" b="1" dirty="0">
                  <a:solidFill>
                    <a:srgbClr val="002060"/>
                  </a:solidFill>
                </a:rPr>
                <a:t>CHINA, Beijing</a:t>
              </a:r>
            </a:p>
            <a:p>
              <a:pPr algn="ctr" eaLnBrk="1" hangingPunct="1"/>
              <a:r>
                <a:rPr lang="en-GB" sz="1400" b="1" dirty="0">
                  <a:solidFill>
                    <a:srgbClr val="002060"/>
                  </a:solidFill>
                </a:rPr>
                <a:t>China</a:t>
              </a:r>
            </a:p>
            <a:p>
              <a:pPr algn="ctr" eaLnBrk="1" hangingPunct="1"/>
              <a:r>
                <a:rPr lang="en-GB" sz="1400" b="1" dirty="0">
                  <a:solidFill>
                    <a:srgbClr val="002060"/>
                  </a:solidFill>
                </a:rPr>
                <a:t>Sales</a:t>
              </a:r>
            </a:p>
          </p:txBody>
        </p:sp>
      </p:grp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8EE3DE-65E8-49DE-A7B5-7B3CBA862D20}" type="datetime1">
              <a:rPr lang="en-US" smtClean="0"/>
              <a:t>5/16/2019</a:t>
            </a:fld>
            <a:endParaRPr lang="en-GB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2CA9D-52D6-4A70-A11B-933FBED5364C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RAMI Background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E69087-91A8-4063-AADF-EF808D7A7456}"/>
              </a:ext>
            </a:extLst>
          </p:cNvPr>
          <p:cNvSpPr/>
          <p:nvPr/>
        </p:nvSpPr>
        <p:spPr>
          <a:xfrm rot="813102">
            <a:off x="5760647" y="219371"/>
            <a:ext cx="2975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375350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Rounded Rectangle 201"/>
          <p:cNvSpPr/>
          <p:nvPr/>
        </p:nvSpPr>
        <p:spPr>
          <a:xfrm>
            <a:off x="2100944" y="1869623"/>
            <a:ext cx="2775857" cy="19866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XYZ Avionics Sales Channels – Revenue Streams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2CA9D-52D6-4A70-A11B-933FBED5364C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6" name="Rectangle 5"/>
          <p:cNvSpPr/>
          <p:nvPr/>
        </p:nvSpPr>
        <p:spPr bwMode="auto">
          <a:xfrm>
            <a:off x="8462112" y="3247353"/>
            <a:ext cx="1596288" cy="707645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+mj-lt"/>
              </a:rPr>
              <a:t>Aircraft OEM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+mj-lt"/>
              </a:rPr>
              <a:t>(Airbus, Pilatus, Bell, </a:t>
            </a:r>
            <a:r>
              <a:rPr lang="en-US" sz="1200" dirty="0" err="1">
                <a:latin typeface="+mj-lt"/>
              </a:rPr>
              <a:t>Grob</a:t>
            </a:r>
            <a:r>
              <a:rPr lang="en-US" sz="1200" dirty="0">
                <a:latin typeface="+mj-lt"/>
              </a:rPr>
              <a:t>, Leonardo…)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759441" y="4380550"/>
            <a:ext cx="1436497" cy="656698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+mj-lt"/>
              </a:rPr>
              <a:t>Aircraft Owner/ Operator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+mj-lt"/>
              </a:rPr>
              <a:t>Civil &amp; Military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674206" y="3226843"/>
            <a:ext cx="1606964" cy="728154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+mj-lt"/>
              </a:rPr>
              <a:t>Avionics OEM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+mj-lt"/>
              </a:rPr>
              <a:t>(Garmin, Selex, Rockwell Collins…)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4886858" y="3708920"/>
            <a:ext cx="1042317" cy="6344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+mj-lt"/>
              </a:rPr>
              <a:t>Dealers/ Distributors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+mj-lt"/>
              </a:rPr>
              <a:t>(Aftermarket)</a:t>
            </a:r>
          </a:p>
        </p:txBody>
      </p:sp>
      <p:cxnSp>
        <p:nvCxnSpPr>
          <p:cNvPr id="12" name="Elbow Connector 11"/>
          <p:cNvCxnSpPr>
            <a:stCxn id="5" idx="3"/>
            <a:endCxn id="25" idx="0"/>
          </p:cNvCxnSpPr>
          <p:nvPr/>
        </p:nvCxnSpPr>
        <p:spPr>
          <a:xfrm>
            <a:off x="4641686" y="2503907"/>
            <a:ext cx="2836002" cy="722937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5" idx="3"/>
            <a:endCxn id="6" idx="0"/>
          </p:cNvCxnSpPr>
          <p:nvPr/>
        </p:nvCxnSpPr>
        <p:spPr>
          <a:xfrm>
            <a:off x="4641686" y="2503906"/>
            <a:ext cx="4618570" cy="743446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25" idx="2"/>
            <a:endCxn id="7" idx="0"/>
          </p:cNvCxnSpPr>
          <p:nvPr/>
        </p:nvCxnSpPr>
        <p:spPr>
          <a:xfrm rot="16200000" flipH="1">
            <a:off x="7264913" y="4167773"/>
            <a:ext cx="425553" cy="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6" idx="2"/>
            <a:endCxn id="7" idx="3"/>
          </p:cNvCxnSpPr>
          <p:nvPr/>
        </p:nvCxnSpPr>
        <p:spPr>
          <a:xfrm rot="5400000">
            <a:off x="8351146" y="3799790"/>
            <a:ext cx="753902" cy="1064319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26" idx="2"/>
            <a:endCxn id="7" idx="1"/>
          </p:cNvCxnSpPr>
          <p:nvPr/>
        </p:nvCxnSpPr>
        <p:spPr>
          <a:xfrm rot="16200000" flipH="1">
            <a:off x="5900980" y="3850437"/>
            <a:ext cx="365499" cy="1351424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5" idx="3"/>
            <a:endCxn id="26" idx="0"/>
          </p:cNvCxnSpPr>
          <p:nvPr/>
        </p:nvCxnSpPr>
        <p:spPr>
          <a:xfrm>
            <a:off x="4641686" y="2503907"/>
            <a:ext cx="766330" cy="1205013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210" idx="2"/>
            <a:endCxn id="7" idx="1"/>
          </p:cNvCxnSpPr>
          <p:nvPr/>
        </p:nvCxnSpPr>
        <p:spPr>
          <a:xfrm rot="16200000" flipH="1">
            <a:off x="5653940" y="3603399"/>
            <a:ext cx="1507802" cy="703198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 bwMode="auto">
          <a:xfrm>
            <a:off x="3694151" y="2884166"/>
            <a:ext cx="803852" cy="6376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+mj-lt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+mj-lt"/>
              </a:rPr>
              <a:t>Repair &amp; Overhaul</a:t>
            </a:r>
          </a:p>
        </p:txBody>
      </p:sp>
      <p:sp>
        <p:nvSpPr>
          <p:cNvPr id="98" name="Rectangle 97"/>
          <p:cNvSpPr/>
          <p:nvPr/>
        </p:nvSpPr>
        <p:spPr bwMode="auto">
          <a:xfrm>
            <a:off x="2338553" y="2831391"/>
            <a:ext cx="1194206" cy="83192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chemeClr val="bg1"/>
              </a:solidFill>
              <a:latin typeface="+mj-lt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3</a:t>
            </a:r>
            <a:r>
              <a:rPr lang="en-US" sz="1200" baseline="30000" dirty="0">
                <a:solidFill>
                  <a:schemeClr val="bg1"/>
                </a:solidFill>
                <a:latin typeface="+mj-lt"/>
              </a:rPr>
              <a:t>rd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 Party Contract Manufacturing</a:t>
            </a:r>
          </a:p>
        </p:txBody>
      </p:sp>
      <p:cxnSp>
        <p:nvCxnSpPr>
          <p:cNvPr id="99" name="Elbow Connector 98"/>
          <p:cNvCxnSpPr>
            <a:stCxn id="98" idx="2"/>
            <a:endCxn id="188" idx="0"/>
          </p:cNvCxnSpPr>
          <p:nvPr/>
        </p:nvCxnSpPr>
        <p:spPr>
          <a:xfrm rot="5400000">
            <a:off x="2571065" y="4027906"/>
            <a:ext cx="729184" cy="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Elbow Connector 179"/>
          <p:cNvCxnSpPr>
            <a:stCxn id="97" idx="2"/>
            <a:endCxn id="7" idx="2"/>
          </p:cNvCxnSpPr>
          <p:nvPr/>
        </p:nvCxnSpPr>
        <p:spPr>
          <a:xfrm rot="16200000" flipH="1">
            <a:off x="5029159" y="2588718"/>
            <a:ext cx="1515448" cy="3381612"/>
          </a:xfrm>
          <a:prstGeom prst="bentConnector3">
            <a:avLst>
              <a:gd name="adj1" fmla="val 115085"/>
            </a:avLst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Rectangle 187"/>
          <p:cNvSpPr/>
          <p:nvPr/>
        </p:nvSpPr>
        <p:spPr bwMode="auto">
          <a:xfrm>
            <a:off x="2217408" y="4392497"/>
            <a:ext cx="1436497" cy="28114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+mj-lt"/>
              </a:rPr>
              <a:t>3</a:t>
            </a:r>
            <a:r>
              <a:rPr lang="en-US" sz="1200" b="1" baseline="30000" dirty="0">
                <a:latin typeface="+mj-lt"/>
              </a:rPr>
              <a:t>rd</a:t>
            </a:r>
            <a:r>
              <a:rPr lang="en-US" sz="1200" b="1" dirty="0">
                <a:latin typeface="+mj-lt"/>
              </a:rPr>
              <a:t> Party Clients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812886" y="2007183"/>
            <a:ext cx="1828800" cy="9934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+mj-lt"/>
              </a:rPr>
              <a:t>XYZ Avionics </a:t>
            </a:r>
            <a:r>
              <a:rPr lang="en-US" sz="1200" dirty="0">
                <a:latin typeface="+mj-lt"/>
              </a:rPr>
              <a:t>Avionics/Component Manufacturer, 3</a:t>
            </a:r>
            <a:r>
              <a:rPr lang="en-US" sz="1200" baseline="30000" dirty="0">
                <a:latin typeface="+mj-lt"/>
              </a:rPr>
              <a:t>rd</a:t>
            </a:r>
            <a:r>
              <a:rPr lang="en-US" sz="1200" dirty="0">
                <a:latin typeface="+mj-lt"/>
              </a:rPr>
              <a:t> Party Production, Repair &amp; Overhaul </a:t>
            </a:r>
          </a:p>
        </p:txBody>
      </p:sp>
      <p:sp>
        <p:nvSpPr>
          <p:cNvPr id="210" name="Rectangle 209"/>
          <p:cNvSpPr/>
          <p:nvPr/>
        </p:nvSpPr>
        <p:spPr bwMode="auto">
          <a:xfrm>
            <a:off x="5523557" y="2741165"/>
            <a:ext cx="1065370" cy="4599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+mj-lt"/>
              </a:rPr>
              <a:t>Direct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+mj-lt"/>
              </a:rPr>
              <a:t>(Aftermarket)</a:t>
            </a:r>
          </a:p>
        </p:txBody>
      </p:sp>
      <p:cxnSp>
        <p:nvCxnSpPr>
          <p:cNvPr id="216" name="Elbow Connector 215"/>
          <p:cNvCxnSpPr>
            <a:endCxn id="210" idx="0"/>
          </p:cNvCxnSpPr>
          <p:nvPr/>
        </p:nvCxnSpPr>
        <p:spPr>
          <a:xfrm>
            <a:off x="4631726" y="2501604"/>
            <a:ext cx="1424516" cy="23956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FFF46D-B993-4795-B952-9D5F7FEA773C}" type="datetime1">
              <a:rPr lang="en-US" smtClean="0"/>
              <a:t>5/16/2019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RAMI Background Information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7D7B61F-25A5-40B5-9CE5-23DFE60DC45F}"/>
              </a:ext>
            </a:extLst>
          </p:cNvPr>
          <p:cNvSpPr/>
          <p:nvPr/>
        </p:nvSpPr>
        <p:spPr>
          <a:xfrm rot="813102">
            <a:off x="7544446" y="1096512"/>
            <a:ext cx="2975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895411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34" name="Picture 19" descr="http://t0.gstatic.com/images?q=tbn:ANd9GcQvu5PoeXcZDoNwpKa6Nq2F1JMvUgRKAsLD_hS6Y9vwA0d5W0MuW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4149080"/>
            <a:ext cx="1929297" cy="52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35" name="Picture 14" descr="http://www.bdli.de/en/images/stories/members/ruag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2744924"/>
            <a:ext cx="1512168" cy="695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0" name="Picture 2" descr="http://upload.wikimedia.org/wikipedia/commons/thumb/a/a3/Grob_Aircraft_Logo.svg/597px-Grob_Aircraft_Logo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0036" y="3969060"/>
            <a:ext cx="1936216" cy="360000"/>
          </a:xfrm>
          <a:prstGeom prst="rect">
            <a:avLst/>
          </a:prstGeom>
          <a:noFill/>
        </p:spPr>
      </p:pic>
      <p:pic>
        <p:nvPicPr>
          <p:cNvPr id="73732" name="Picture 4" descr="http://images.aerokurier.de/sixcms/media.php/55/thumbnails/Pilatus_Aircraft_Logo.gif.2299470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11524" y="2080024"/>
            <a:ext cx="1908212" cy="772913"/>
          </a:xfrm>
          <a:prstGeom prst="rect">
            <a:avLst/>
          </a:prstGeom>
          <a:noFill/>
        </p:spPr>
      </p:pic>
      <p:pic>
        <p:nvPicPr>
          <p:cNvPr id="12" name="Grafik 11" descr="Xai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40016" y="1124745"/>
            <a:ext cx="1152128" cy="1267341"/>
          </a:xfrm>
          <a:prstGeom prst="rect">
            <a:avLst/>
          </a:prstGeom>
        </p:spPr>
      </p:pic>
      <p:pic>
        <p:nvPicPr>
          <p:cNvPr id="14" name="Grafik 13" descr="logo-nh-industrie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84032" y="4689140"/>
            <a:ext cx="1724694" cy="864096"/>
          </a:xfrm>
          <a:prstGeom prst="rect">
            <a:avLst/>
          </a:prstGeom>
        </p:spPr>
      </p:pic>
      <p:pic>
        <p:nvPicPr>
          <p:cNvPr id="15" name="Grafik 14" descr="Bell_Textron_logo_sv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67809" y="2456893"/>
            <a:ext cx="1343641" cy="806185"/>
          </a:xfrm>
          <a:prstGeom prst="rect">
            <a:avLst/>
          </a:prstGeom>
        </p:spPr>
      </p:pic>
      <p:pic>
        <p:nvPicPr>
          <p:cNvPr id="16" name="Grafik 15" descr="agustawestland-denies-violation-of-contract-to-file-written-response-to-defence-ministry_20111301331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79777" y="3645025"/>
            <a:ext cx="1649663" cy="647801"/>
          </a:xfrm>
          <a:prstGeom prst="rect">
            <a:avLst/>
          </a:prstGeom>
        </p:spPr>
      </p:pic>
      <p:pic>
        <p:nvPicPr>
          <p:cNvPr id="18" name="Grafik 17" descr="200px-KAI_logo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87788" y="4833156"/>
            <a:ext cx="1692188" cy="905320"/>
          </a:xfrm>
          <a:prstGeom prst="rect">
            <a:avLst/>
          </a:prstGeom>
        </p:spPr>
      </p:pic>
      <p:pic>
        <p:nvPicPr>
          <p:cNvPr id="19" name="Grafik 18" descr="264px-As-logo.svg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868308" y="1916833"/>
            <a:ext cx="1188132" cy="567063"/>
          </a:xfrm>
          <a:prstGeom prst="rect">
            <a:avLst/>
          </a:prstGeom>
        </p:spPr>
      </p:pic>
      <p:pic>
        <p:nvPicPr>
          <p:cNvPr id="21" name="Grafik 20" descr="DG_Log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760297" y="2672916"/>
            <a:ext cx="1397921" cy="848370"/>
          </a:xfrm>
          <a:prstGeom prst="rect">
            <a:avLst/>
          </a:prstGeom>
        </p:spPr>
      </p:pic>
      <p:pic>
        <p:nvPicPr>
          <p:cNvPr id="22" name="Grafik 21" descr="Rajeev_institute_hal_logo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883532" y="5265205"/>
            <a:ext cx="1419978" cy="585031"/>
          </a:xfrm>
          <a:prstGeom prst="rect">
            <a:avLst/>
          </a:prstGeom>
        </p:spPr>
      </p:pic>
      <p:pic>
        <p:nvPicPr>
          <p:cNvPr id="23" name="Grafik 22" descr="AVIC-Logo-0512a_xian_jpg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500156" y="1448781"/>
            <a:ext cx="996702" cy="1006669"/>
          </a:xfrm>
          <a:prstGeom prst="rect">
            <a:avLst/>
          </a:prstGeom>
        </p:spPr>
      </p:pic>
      <p:pic>
        <p:nvPicPr>
          <p:cNvPr id="25" name="Grafik 24" descr="schempp_hirth_neu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580276" y="1340768"/>
            <a:ext cx="1584176" cy="291488"/>
          </a:xfrm>
          <a:prstGeom prst="rect">
            <a:avLst/>
          </a:prstGeom>
        </p:spPr>
      </p:pic>
      <p:pic>
        <p:nvPicPr>
          <p:cNvPr id="26" name="Grafik 25" descr="extra_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868308" y="4509121"/>
            <a:ext cx="1239278" cy="391513"/>
          </a:xfrm>
          <a:prstGeom prst="rect">
            <a:avLst/>
          </a:prstGeom>
        </p:spPr>
      </p:pic>
      <p:pic>
        <p:nvPicPr>
          <p:cNvPr id="27" name="Grafik 26" descr="Stemme_201x_logo_svg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724293" y="3789040"/>
            <a:ext cx="1567933" cy="206710"/>
          </a:xfrm>
          <a:prstGeom prst="rect">
            <a:avLst/>
          </a:prstGeom>
        </p:spPr>
      </p:pic>
      <p:pic>
        <p:nvPicPr>
          <p:cNvPr id="24" name="Grafik 23" descr="logo_tecnam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544272" y="5157192"/>
            <a:ext cx="1692188" cy="444830"/>
          </a:xfrm>
          <a:prstGeom prst="rect">
            <a:avLst/>
          </a:prstGeom>
        </p:spPr>
      </p:pic>
      <p:pic>
        <p:nvPicPr>
          <p:cNvPr id="29" name="Picture 13" descr="http://upload.wikimedia.org/wikipedia/en/thumb/e/e9/ATR_Logo.svg/200px-ATR_Logo.svg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1524" y="2888940"/>
            <a:ext cx="1599336" cy="75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29" name="Picture 7" descr="Vollbild anzeigen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72" y="1376772"/>
            <a:ext cx="971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7728" y="1340769"/>
            <a:ext cx="2484276" cy="794633"/>
          </a:xfrm>
          <a:prstGeom prst="rect">
            <a:avLst/>
          </a:prstGeom>
          <a:noFill/>
        </p:spPr>
      </p:pic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A2712B-07AF-42C7-BCA1-348DEA8E749E}" type="datetime1">
              <a:rPr lang="en-US" smtClean="0"/>
              <a:t>5/16/2019</a:t>
            </a:fld>
            <a:endParaRPr lang="en-GB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2CA9D-52D6-4A70-A11B-933FBED5364C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RAMI Background Information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834371F-0B6C-4C8F-BCAF-990297298941}"/>
              </a:ext>
            </a:extLst>
          </p:cNvPr>
          <p:cNvSpPr/>
          <p:nvPr/>
        </p:nvSpPr>
        <p:spPr>
          <a:xfrm rot="813102">
            <a:off x="5760647" y="219371"/>
            <a:ext cx="2975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725501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GG PPT Master BP v01" id="{8066E38A-E22B-4346-8F42-FF0B5EA2A8E0}" vid="{5CF89DE7-6ACC-4FE3-9E0A-605581CE9C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AGG PPT Master BP v01</Template>
  <TotalTime>1659</TotalTime>
  <Words>1241</Words>
  <Application>Microsoft Office PowerPoint</Application>
  <PresentationFormat>Widescreen</PresentationFormat>
  <Paragraphs>401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Courier New</vt:lpstr>
      <vt:lpstr>Tahoma</vt:lpstr>
      <vt:lpstr>Times New Roman</vt:lpstr>
      <vt:lpstr>Wingdings</vt:lpstr>
      <vt:lpstr>Office Theme</vt:lpstr>
      <vt:lpstr>Additional Company Information</vt:lpstr>
      <vt:lpstr>Open action items</vt:lpstr>
      <vt:lpstr>Additional Information</vt:lpstr>
      <vt:lpstr>XYZ Avionics at a Glance</vt:lpstr>
      <vt:lpstr>Location</vt:lpstr>
      <vt:lpstr>Facilities…</vt:lpstr>
      <vt:lpstr>The Becker Avionics Group structure</vt:lpstr>
      <vt:lpstr>XYZ Avionics Sales Channels – Revenue Streams</vt:lpstr>
      <vt:lpstr>PowerPoint Presentation</vt:lpstr>
      <vt:lpstr>PowerPoint Presentation</vt:lpstr>
      <vt:lpstr>R&amp;D Organization and Skills</vt:lpstr>
      <vt:lpstr>R&amp;D Organization and Skills</vt:lpstr>
      <vt:lpstr>Technologies &amp; Expertise</vt:lpstr>
      <vt:lpstr>Technologies &amp; Expertise</vt:lpstr>
      <vt:lpstr>Technologies &amp; Expertise</vt:lpstr>
      <vt:lpstr>Technologies &amp; Expertise</vt:lpstr>
      <vt:lpstr>Technologies &amp; Expertise</vt:lpstr>
      <vt:lpstr>Development Tools</vt:lpstr>
      <vt:lpstr>Development Process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Millennium Avionics International</dc:title>
  <dc:creator>Hal Adams</dc:creator>
  <cp:lastModifiedBy>Lee Carlson</cp:lastModifiedBy>
  <cp:revision>43</cp:revision>
  <cp:lastPrinted>2019-05-17T02:19:31Z</cp:lastPrinted>
  <dcterms:created xsi:type="dcterms:W3CDTF">2019-05-14T20:34:00Z</dcterms:created>
  <dcterms:modified xsi:type="dcterms:W3CDTF">2019-05-17T11:26:03Z</dcterms:modified>
</cp:coreProperties>
</file>