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86419-F397-C712-FA38-CB07AD64B6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3845A2-10A8-79C3-3081-22C87E082C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6AE39A-CB9D-9E39-F213-920778155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B9D5C-B45C-39AC-3BE5-96B6B8B1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3C269-3E1C-4C5C-2B35-11C387A1F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598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FF91B-81D4-4995-CE10-FCF46C04D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01347F-036A-6594-7B9F-2FEF6EA039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F5FAA5-C472-4875-3385-FE306830A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358208-D506-D28F-FA49-3677647B3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59C1F-2619-8175-4ED0-4E6CC03DF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781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B9C195B-F4C8-6F00-D5D6-CB94BB2791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0B253C-A2BD-E292-DD68-B3633DB834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DF173-1312-7C7C-427A-46436A441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293AB2-78C8-9631-B49C-EBADF642B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EF4B9A-9353-65C5-5334-0F83E19EA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34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755DC-ADD1-5C0C-4C34-A7BBFCC43A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0E9B51-82E8-11D7-0608-3DDDD9DAFB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AD5F4-242F-9E4C-F2F9-FAA6C9B87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6401B-9173-9401-E0A3-F26552A60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085C4-4A94-6765-85D7-8FDD7C454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31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06DB4-B049-AA66-CA8D-59CA046AC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41B95-DF6F-635F-7328-E8AF13C5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04A8C8-B778-C993-2840-C5DF2CEC7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C7431-4C21-2879-6985-93B1FAED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C006D-8C4F-6FFF-8A25-2D78CFA3A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141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DF552-EADC-B28F-51B8-45338545F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5242F-0D77-4E11-C524-83B5A41037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C428E9-E701-D586-B350-EF7773597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3174AF-F215-ED26-AB29-9D9C8E5CB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9A236-472A-D0E7-31E4-64BD54829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95F75-7CD1-8276-B381-FAB063F1B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18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656F8-8C29-F9FF-23F2-973E46604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83ABD1-9B42-B048-8D22-41365D403C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E7C716-DB68-70A6-C426-30DA8908A1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27AFE5-838C-DA7A-1562-02745B29F2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642A31-1C6E-F729-5497-4FBB992E28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B0896F-3171-BF2B-EE65-D64D80BD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DD1099-994A-3B5D-7138-8E6054295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E67A7D-910D-7360-DEB3-692371234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65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68E0-5CBC-4A00-CCA7-33CE35947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3EEAC5-E9F9-61B1-67EC-04A1CB52F5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9F9A6A-A943-D610-F29E-2A2BC2D5B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E0FF06-3947-3A58-C0ED-C24DF6FF9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256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CDA90B-B9F8-EA1B-1F40-F362D7CA96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41F0C0E-141F-B53F-6053-3BCAD41AA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698B5D-FC62-595C-5386-E7705CCF9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2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2950C-2C8C-A7D1-123F-86BFC73EC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9D9A7-2AB5-B6F4-924C-237AEE8F9A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AAB24E-EF52-5B7C-12A1-5F40DFED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76092B-04C6-CF0B-1932-5645404E6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9E70C-3444-4D48-8863-E82D117B3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4802A0-3364-B63B-9E0C-853D5CA95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86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4D82-881C-2F6C-1D84-7B407531E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F13F69-3E42-4DDB-FB21-7F075D0793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0324F-1CC8-C033-8B9A-984EEE6045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285B88-9E80-06D2-E5B6-E62611C24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BD322-6811-FA48-78C3-57440EC3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E388D-126E-9BB2-EE2E-57C3909D7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821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C2E49D-9276-D4CA-4DD3-279B10F73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151165-C8C3-34BF-8A40-5E1E833102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E839C-2597-BA92-7A4D-44DC86EE77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B2C86-96C4-40E3-8DCA-7DDDA2F46219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55786B-888C-34BC-0EC8-984C6C0E56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E98CB2-CAE5-39CB-1FCD-31321D60A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BB22A-9AF0-47C8-A272-9FBA3C626C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782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1F9A4-FE5E-5068-7C34-DD25BF80EA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Dynon Ideas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1188C-7F93-84D6-45D2-02CA960119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61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FC9A7-73AD-5811-9CFE-49095EA42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D4A3CE9-1368-6560-686B-88F439B11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583" y="1987713"/>
            <a:ext cx="1992702" cy="199270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4A97587-7D46-49BE-4680-7D08CA3C88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455" y="1987713"/>
            <a:ext cx="2319068" cy="231906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BB4688B-0D74-E23C-0229-AE4117546E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4693" y="1987713"/>
            <a:ext cx="2379453" cy="237945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15D357C-013D-40A6-F1FF-27DC6A5DDC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1315" y="1987713"/>
            <a:ext cx="2123448" cy="212344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864D9B8-3886-7397-9169-00076F414202}"/>
              </a:ext>
            </a:extLst>
          </p:cNvPr>
          <p:cNvSpPr txBox="1"/>
          <p:nvPr/>
        </p:nvSpPr>
        <p:spPr>
          <a:xfrm>
            <a:off x="838200" y="3891281"/>
            <a:ext cx="1992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Aimed at experimental homebuilt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Major market presence behind Garmin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D4B1EED-8B98-6C1B-AD09-D27A89315619}"/>
              </a:ext>
            </a:extLst>
          </p:cNvPr>
          <p:cNvSpPr txBox="1"/>
          <p:nvPr/>
        </p:nvSpPr>
        <p:spPr>
          <a:xfrm>
            <a:off x="3418454" y="3891281"/>
            <a:ext cx="1992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Holds STCs for installation in various Cessna aircraft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No OEM positions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BA4588-B56B-FEF1-01EF-4D05603BEB2B}"/>
              </a:ext>
            </a:extLst>
          </p:cNvPr>
          <p:cNvSpPr txBox="1"/>
          <p:nvPr/>
        </p:nvSpPr>
        <p:spPr>
          <a:xfrm>
            <a:off x="6264692" y="3891281"/>
            <a:ext cx="19927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Innovative engine monitoring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Focused on experimental homebuilt market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561941-A665-ABD5-99F3-5656F8181748}"/>
              </a:ext>
            </a:extLst>
          </p:cNvPr>
          <p:cNvSpPr txBox="1"/>
          <p:nvPr/>
        </p:nvSpPr>
        <p:spPr>
          <a:xfrm>
            <a:off x="9171313" y="3891281"/>
            <a:ext cx="19927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Certified radios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/>
              <a:t>Certified transponders</a:t>
            </a:r>
          </a:p>
        </p:txBody>
      </p:sp>
    </p:spTree>
    <p:extLst>
      <p:ext uri="{BB962C8B-B14F-4D97-AF65-F5344CB8AC3E}">
        <p14:creationId xmlns:p14="http://schemas.microsoft.com/office/powerpoint/2010/main" val="3244205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A0DA-6C5C-4019-A00A-94C72301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53D34B-DD27-A8C6-3E1F-2786CFA07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582272"/>
            <a:ext cx="1992702" cy="19927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5D5E7D-A1CB-9B97-D656-EE9DC772EC48}"/>
              </a:ext>
            </a:extLst>
          </p:cNvPr>
          <p:cNvSpPr txBox="1"/>
          <p:nvPr/>
        </p:nvSpPr>
        <p:spPr>
          <a:xfrm>
            <a:off x="838200" y="3024703"/>
            <a:ext cx="1992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Avionics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9586CE8-8EF1-DD5C-EA8A-A0E04A2D9491}"/>
              </a:ext>
            </a:extLst>
          </p:cNvPr>
          <p:cNvCxnSpPr/>
          <p:nvPr/>
        </p:nvCxnSpPr>
        <p:spPr>
          <a:xfrm flipV="1">
            <a:off x="3502325" y="2346385"/>
            <a:ext cx="2027207" cy="3795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AFF6897-BD0E-DEDE-8287-B0DD32B2DD44}"/>
              </a:ext>
            </a:extLst>
          </p:cNvPr>
          <p:cNvSpPr txBox="1"/>
          <p:nvPr/>
        </p:nvSpPr>
        <p:spPr>
          <a:xfrm>
            <a:off x="5969479" y="2130725"/>
            <a:ext cx="257660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Certified Avionics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SkyView</a:t>
            </a:r>
            <a:r>
              <a:rPr lang="en-US" dirty="0"/>
              <a:t> HDX AML STC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Nav Com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Transponders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Audio Panels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2852445-E3F7-67B1-CB1E-333036CB4FD6}"/>
              </a:ext>
            </a:extLst>
          </p:cNvPr>
          <p:cNvCxnSpPr/>
          <p:nvPr/>
        </p:nvCxnSpPr>
        <p:spPr>
          <a:xfrm>
            <a:off x="3502325" y="2941608"/>
            <a:ext cx="1915064" cy="12335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5AF5783B-2271-335D-6A51-80F7F5B8912B}"/>
              </a:ext>
            </a:extLst>
          </p:cNvPr>
          <p:cNvSpPr txBox="1"/>
          <p:nvPr/>
        </p:nvSpPr>
        <p:spPr>
          <a:xfrm>
            <a:off x="5969479" y="3858219"/>
            <a:ext cx="365292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Experimental, Homebuilt, Light Sport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SkyView</a:t>
            </a:r>
            <a:r>
              <a:rPr lang="en-US" dirty="0"/>
              <a:t> display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Advanced Flight System Displays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AdvancedPanel</a:t>
            </a:r>
            <a:r>
              <a:rPr lang="en-US" dirty="0"/>
              <a:t> plug &amp;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Servos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ADS-B Receivers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GPS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Power control modules</a:t>
            </a:r>
          </a:p>
        </p:txBody>
      </p:sp>
    </p:spTree>
    <p:extLst>
      <p:ext uri="{BB962C8B-B14F-4D97-AF65-F5344CB8AC3E}">
        <p14:creationId xmlns:p14="http://schemas.microsoft.com/office/powerpoint/2010/main" val="16591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A0DA-6C5C-4019-A00A-94C72301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53D34B-DD27-A8C6-3E1F-2786CFA07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436298"/>
            <a:ext cx="1992702" cy="19927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5D5E7D-A1CB-9B97-D656-EE9DC772EC48}"/>
              </a:ext>
            </a:extLst>
          </p:cNvPr>
          <p:cNvSpPr txBox="1"/>
          <p:nvPr/>
        </p:nvSpPr>
        <p:spPr>
          <a:xfrm>
            <a:off x="4953000" y="2878729"/>
            <a:ext cx="1992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Avionics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15AEFF9-CFF1-1A08-236D-5882A6CF7765}"/>
              </a:ext>
            </a:extLst>
          </p:cNvPr>
          <p:cNvSpPr txBox="1"/>
          <p:nvPr/>
        </p:nvSpPr>
        <p:spPr>
          <a:xfrm>
            <a:off x="1975449" y="3667376"/>
            <a:ext cx="909665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Solutions for popular aircraft: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Cessna C172, C182 …		</a:t>
            </a:r>
            <a:r>
              <a:rPr lang="en-US" dirty="0" err="1"/>
              <a:t>SkyView</a:t>
            </a:r>
            <a:r>
              <a:rPr lang="en-US" dirty="0"/>
              <a:t> STC, Radios, Transponders, Audio Panels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Beechcraft Bonanza, Baron …	</a:t>
            </a:r>
            <a:r>
              <a:rPr lang="en-US" dirty="0" err="1"/>
              <a:t>SkyView</a:t>
            </a:r>
            <a:r>
              <a:rPr lang="en-US" dirty="0"/>
              <a:t> STC, Radios, Transponders, Audio Panels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Other certified aircraft		Radios, Transponders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Vans Aircraft			</a:t>
            </a:r>
            <a:r>
              <a:rPr lang="en-US" dirty="0" err="1"/>
              <a:t>AdvancedPanel</a:t>
            </a:r>
            <a:r>
              <a:rPr lang="en-US" dirty="0"/>
              <a:t>, Skyview Displays, Radios, Transponders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Kitfox and other experimental	</a:t>
            </a:r>
            <a:r>
              <a:rPr lang="en-US" dirty="0" err="1"/>
              <a:t>AdvancedPanel</a:t>
            </a:r>
            <a:r>
              <a:rPr lang="en-US" dirty="0"/>
              <a:t>, Skyview Displays, Radios, Transponders</a:t>
            </a:r>
          </a:p>
        </p:txBody>
      </p:sp>
    </p:spTree>
    <p:extLst>
      <p:ext uri="{BB962C8B-B14F-4D97-AF65-F5344CB8AC3E}">
        <p14:creationId xmlns:p14="http://schemas.microsoft.com/office/powerpoint/2010/main" val="36441803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6A0DA-6C5C-4019-A00A-94C723010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53D34B-DD27-A8C6-3E1F-2786CFA07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3000" y="1436298"/>
            <a:ext cx="1992702" cy="199270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65D5E7D-A1CB-9B97-D656-EE9DC772EC48}"/>
              </a:ext>
            </a:extLst>
          </p:cNvPr>
          <p:cNvSpPr txBox="1"/>
          <p:nvPr/>
        </p:nvSpPr>
        <p:spPr>
          <a:xfrm>
            <a:off x="4953000" y="2878729"/>
            <a:ext cx="1992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i="1" dirty="0">
                <a:solidFill>
                  <a:schemeClr val="accent1">
                    <a:lumMod val="75000"/>
                  </a:schemeClr>
                </a:solidFill>
              </a:rPr>
              <a:t>Avionics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1501565-7271-F68C-BBB6-A1A7B8C88878}"/>
              </a:ext>
            </a:extLst>
          </p:cNvPr>
          <p:cNvSpPr txBox="1"/>
          <p:nvPr/>
        </p:nvSpPr>
        <p:spPr>
          <a:xfrm>
            <a:off x="983411" y="3968151"/>
            <a:ext cx="481593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Consolidate branding to Dynon Avionics</a:t>
            </a:r>
          </a:p>
          <a:p>
            <a:r>
              <a:rPr lang="en-US" dirty="0"/>
              <a:t>Consistent labeling and marking</a:t>
            </a:r>
          </a:p>
          <a:p>
            <a:r>
              <a:rPr lang="en-US" dirty="0"/>
              <a:t>	Dynon first; Trig, AFS, Corgi… secondary</a:t>
            </a:r>
          </a:p>
          <a:p>
            <a:r>
              <a:rPr lang="en-US" dirty="0"/>
              <a:t>Point websites to Dynon Avionics</a:t>
            </a:r>
          </a:p>
          <a:p>
            <a:r>
              <a:rPr lang="en-US" dirty="0"/>
              <a:t>Splashy </a:t>
            </a:r>
            <a:r>
              <a:rPr lang="en-US"/>
              <a:t>rebrand announcements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3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172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Dynon Ideas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Lee Carlson</dc:creator>
  <cp:lastModifiedBy>Lee Carlson</cp:lastModifiedBy>
  <cp:revision>2</cp:revision>
  <dcterms:created xsi:type="dcterms:W3CDTF">2026-05-28T13:41:12Z</dcterms:created>
  <dcterms:modified xsi:type="dcterms:W3CDTF">2026-05-29T13:16:47Z</dcterms:modified>
</cp:coreProperties>
</file>