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7C737F-E0E8-172A-E2B0-01738D8B9F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58B638-FE01-08C3-8DCC-4B60B61CF9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ADEB3F-E633-E854-7882-36BF2EAB8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DFC94-0EA9-4F75-8576-2FE2741B0598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8025B9-0C05-5CAD-ADF9-B74887560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CB789-7EE1-359C-5B61-A3522C835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2141C-B7CC-4BCD-A538-2FDFDB71E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432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825E0-31F8-1662-F52E-542484D69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631C7D-E508-30DA-E3DE-DD0E42029A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93AAB6-851F-AA10-8A4F-0E201C922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DFC94-0EA9-4F75-8576-2FE2741B0598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53C9A9-F74D-DBCE-B20B-5FF35243A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813CA4-5E3F-0DD4-D55F-847FD7495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2141C-B7CC-4BCD-A538-2FDFDB71E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483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CC4FF9F-5AA3-AF19-5D37-1A1BF283B4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4F078C-0331-34F2-C2CC-CAC3E27D90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17B71B-85C6-DEBF-E271-58409303D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DFC94-0EA9-4F75-8576-2FE2741B0598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7EA1A2-D7FA-6111-6F8C-1D79EF69E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BE424C-5331-6CC9-C54F-0B0BCAB42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2141C-B7CC-4BCD-A538-2FDFDB71E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380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EFC4A-5418-90D8-D8AB-FC6779B5F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5B721C-2C8C-8FE4-1A86-1C6E9F516D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AD02F1-86E0-394E-F7E7-1095D1ED7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DFC94-0EA9-4F75-8576-2FE2741B0598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68AE93-358F-1C2E-3C63-B1DD3BCE1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FC11A-3EB0-53AE-569F-FA0FC3213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2141C-B7CC-4BCD-A538-2FDFDB71E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084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22F17-3F29-9C67-A364-53A6B1227A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2A4148-2BE4-5B14-9E80-512272B216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8AA18E-B34E-9339-56E5-D928BA215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DFC94-0EA9-4F75-8576-2FE2741B0598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E93420-7EF8-613C-4B07-0EEAB9310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C7E09F-92F9-380A-0B2C-E8E219747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2141C-B7CC-4BCD-A538-2FDFDB71E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365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F12CE-0E0B-1600-9794-E03709D2B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5F98FC-D25C-AD6A-66FE-077ABC1DCA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B6E97A-7C3E-5058-E84B-89BEC84F52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DD3E36-2105-A502-6639-5144930B2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DFC94-0EA9-4F75-8576-2FE2741B0598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8BF185-3C96-D65D-8AF0-F79D96AC3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7DBD4F-C2CB-C324-F076-FE457E53C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2141C-B7CC-4BCD-A538-2FDFDB71E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270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1AF021-FE8E-D00A-7AA1-6183C1A31F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55F11-5655-A536-C313-E48E507584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39F943-CC51-72C9-BDDD-B3AE83CDFB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FE1905-B416-0871-420E-80FECBEA9C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C93F07-DFD9-8509-6D55-0895D9EBF8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3422A8-B6C3-3A6E-BB8B-E02857A9B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DFC94-0EA9-4F75-8576-2FE2741B0598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DDC44F8-F9CC-D389-5120-C77965B04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D406FBB-9163-B7E1-24A4-E200AC8AA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2141C-B7CC-4BCD-A538-2FDFDB71E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99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628CDA-853F-CF74-8F61-A1A77667D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13B3AC-0E74-6F92-C335-5A760E2E7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DFC94-0EA9-4F75-8576-2FE2741B0598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D46787-799B-5B50-CF78-EDC135993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D211D3-F5A4-EC36-5389-7B1ECF802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2141C-B7CC-4BCD-A538-2FDFDB71E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370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930D17C-4232-FC88-6085-C007EC837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DFC94-0EA9-4F75-8576-2FE2741B0598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04CDE4C-CAB8-338D-4305-9C18C408D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00D98C-ED3B-4BE8-28F4-3116C56A7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2141C-B7CC-4BCD-A538-2FDFDB71E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319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7A461-E6DF-4BEC-F974-40EBCED558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E5BE1D-7C99-89AB-9BEC-ACDDC2CB88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4465E9-1971-7684-C266-C98BE63F83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47C762-34E9-8B62-B2A6-013BB170E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DFC94-0EA9-4F75-8576-2FE2741B0598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9D2D86-089D-FD4A-3223-E5A9E88A9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E4ECCA-61CF-F5C8-D37A-E3DA61688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2141C-B7CC-4BCD-A538-2FDFDB71E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07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C9587D-606A-84E4-A616-587BEF045F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A766FC-E999-DC41-42DA-AC3A1BF110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C54551-578B-7EC8-5532-C3F96FE1A2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62E0B4-E53B-C6A7-F070-BEB2C5A33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DFC94-0EA9-4F75-8576-2FE2741B0598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19E474-4255-F6EF-55CD-74B5EA1E5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C258D0-2C52-89F0-9FD7-4F217BC49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2141C-B7CC-4BCD-A538-2FDFDB71E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367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F6E396-30D9-7F36-3DFA-5B42701A2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96B036-8A4A-3620-ACB6-84DD4D16B3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776782-2EF9-5D5E-425A-4E7ACD3E17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5DFC94-0EA9-4F75-8576-2FE2741B0598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BF7FB7-25C0-757D-351B-0F548AE380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7309CD-DE7F-5E4F-1B51-BC7811879E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C2141C-B7CC-4BCD-A538-2FDFDB71E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153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8EA0523-DC62-093A-09F0-05BDAF93E7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8315"/>
            <a:ext cx="12192000" cy="6541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92642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Lee Carlson</dc:creator>
  <cp:lastModifiedBy>Lee Carlson</cp:lastModifiedBy>
  <cp:revision>1</cp:revision>
  <dcterms:created xsi:type="dcterms:W3CDTF">2024-07-04T10:02:54Z</dcterms:created>
  <dcterms:modified xsi:type="dcterms:W3CDTF">2024-07-04T10:03:18Z</dcterms:modified>
</cp:coreProperties>
</file>