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74" r:id="rId2"/>
  </p:sldMasterIdLst>
  <p:notesMasterIdLst>
    <p:notesMasterId r:id="rId7"/>
  </p:notesMasterIdLst>
  <p:sldIdLst>
    <p:sldId id="259" r:id="rId3"/>
    <p:sldId id="275" r:id="rId4"/>
    <p:sldId id="276"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6F7C"/>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00" d="100"/>
          <a:sy n="100" d="100"/>
        </p:scale>
        <p:origin x="72" y="34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69D183-578E-4588-B1EE-CCA919C5B0E4}" type="datetimeFigureOut">
              <a:rPr lang="en-GB" smtClean="0"/>
              <a:t>31/05/2021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053957-D886-438D-9D85-5C5698D2EC2A}" type="slidenum">
              <a:rPr lang="en-GB" smtClean="0"/>
              <a:t>‹#›</a:t>
            </a:fld>
            <a:endParaRPr lang="en-GB"/>
          </a:p>
        </p:txBody>
      </p:sp>
    </p:spTree>
    <p:extLst>
      <p:ext uri="{BB962C8B-B14F-4D97-AF65-F5344CB8AC3E}">
        <p14:creationId xmlns:p14="http://schemas.microsoft.com/office/powerpoint/2010/main" val="22274368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9A179D-2D27-49E2-B022-8EDDA2EFE68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424225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Freeform 11"/>
          <p:cNvSpPr>
            <a:spLocks noChangeArrowheads="1"/>
          </p:cNvSpPr>
          <p:nvPr/>
        </p:nvSpPr>
        <p:spPr bwMode="white">
          <a:xfrm>
            <a:off x="8429022" y="0"/>
            <a:ext cx="3762978" cy="6858000"/>
          </a:xfrm>
          <a:custGeom>
            <a:avLst/>
            <a:gdLst>
              <a:gd name="connsiteX0" fmla="*/ 0 w 3762978"/>
              <a:gd name="connsiteY0" fmla="*/ 0 h 6858000"/>
              <a:gd name="connsiteX1" fmla="*/ 3762978 w 3762978"/>
              <a:gd name="connsiteY1" fmla="*/ 0 h 6858000"/>
              <a:gd name="connsiteX2" fmla="*/ 3762978 w 3762978"/>
              <a:gd name="connsiteY2" fmla="*/ 6858000 h 6858000"/>
              <a:gd name="connsiteX3" fmla="*/ 338667 w 3762978"/>
              <a:gd name="connsiteY3" fmla="*/ 6858000 h 6858000"/>
              <a:gd name="connsiteX4" fmla="*/ 1189567 w 3762978"/>
              <a:gd name="connsiteY4" fmla="*/ 43370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62978" h="6858000">
                <a:moveTo>
                  <a:pt x="0" y="0"/>
                </a:moveTo>
                <a:lnTo>
                  <a:pt x="3762978" y="0"/>
                </a:lnTo>
                <a:lnTo>
                  <a:pt x="3762978" y="6858000"/>
                </a:lnTo>
                <a:lnTo>
                  <a:pt x="338667" y="6858000"/>
                </a:lnTo>
                <a:lnTo>
                  <a:pt x="1189567" y="4337050"/>
                </a:lnTo>
                <a:close/>
              </a:path>
            </a:pathLst>
          </a:custGeom>
          <a:solidFill>
            <a:schemeClr val="tx1"/>
          </a:solidFill>
          <a:ln>
            <a:noFill/>
          </a:ln>
        </p:spPr>
        <p:txBody>
          <a:bodyPr vert="horz" wrap="square" lIns="91440" tIns="45720" rIns="91440" bIns="45720" numCol="1" anchor="t" anchorCtr="0" compatLnSpc="1">
            <a:prstTxWarp prst="textNoShape">
              <a:avLst/>
            </a:prstTxWarp>
            <a:noAutofit/>
          </a:bodyPr>
          <a:lstStyle/>
          <a:p>
            <a:endParaRPr lang="en-US" sz="1800"/>
          </a:p>
        </p:txBody>
      </p:sp>
      <p:sp>
        <p:nvSpPr>
          <p:cNvPr id="7" name="Freeform 6"/>
          <p:cNvSpPr>
            <a:spLocks/>
          </p:cNvSpPr>
          <p:nvPr/>
        </p:nvSpPr>
        <p:spPr bwMode="auto">
          <a:xfrm>
            <a:off x="8145385"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p:spPr>
        <p:txBody>
          <a:bodyPr vert="horz" wrap="square" lIns="91440" tIns="45720" rIns="91440" bIns="45720" numCol="1" anchor="t" anchorCtr="0" compatLnSpc="1">
            <a:prstTxWarp prst="textNoShape">
              <a:avLst/>
            </a:prstTxWarp>
          </a:bodyPr>
          <a:lstStyle/>
          <a:p>
            <a:pPr lvl="0"/>
            <a:endParaRPr lang="en-US" sz="1800"/>
          </a:p>
        </p:txBody>
      </p:sp>
      <p:sp>
        <p:nvSpPr>
          <p:cNvPr id="8" name="Freeform 7"/>
          <p:cNvSpPr>
            <a:spLocks/>
          </p:cNvSpPr>
          <p:nvPr/>
        </p:nvSpPr>
        <p:spPr bwMode="auto">
          <a:xfrm>
            <a:off x="7950653" y="0"/>
            <a:ext cx="1528232" cy="6858000"/>
          </a:xfrm>
          <a:custGeom>
            <a:avLst/>
            <a:gdLst/>
            <a:ahLst/>
            <a:cxnLst/>
            <a:rect l="l" t="t" r="r" b="b"/>
            <a:pathLst>
              <a:path w="1146174" h="6858000">
                <a:moveTo>
                  <a:pt x="0" y="0"/>
                </a:moveTo>
                <a:lnTo>
                  <a:pt x="253999" y="0"/>
                </a:lnTo>
                <a:lnTo>
                  <a:pt x="1146174" y="4337050"/>
                </a:lnTo>
                <a:lnTo>
                  <a:pt x="511174" y="6858000"/>
                </a:lnTo>
                <a:lnTo>
                  <a:pt x="254000" y="6858000"/>
                </a:lnTo>
                <a:lnTo>
                  <a:pt x="892175" y="4337050"/>
                </a:lnTo>
                <a:close/>
              </a:path>
            </a:pathLst>
          </a:custGeom>
          <a:solidFill>
            <a:schemeClr val="accent1"/>
          </a:solidFill>
          <a:ln>
            <a:noFill/>
          </a:ln>
          <a:effectLst>
            <a:innerShdw blurRad="1778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2" name="Title 1"/>
          <p:cNvSpPr>
            <a:spLocks noGrp="1"/>
          </p:cNvSpPr>
          <p:nvPr>
            <p:ph type="ctrTitle"/>
          </p:nvPr>
        </p:nvSpPr>
        <p:spPr>
          <a:xfrm>
            <a:off x="1295400" y="1873584"/>
            <a:ext cx="6400800" cy="2560320"/>
          </a:xfrm>
        </p:spPr>
        <p:txBody>
          <a:bodyPr anchor="b">
            <a:normAutofit/>
          </a:bodyPr>
          <a:lstStyle>
            <a:lvl1pPr algn="l">
              <a:defRPr sz="400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95400" y="4572000"/>
            <a:ext cx="6400800" cy="1600200"/>
          </a:xfrm>
        </p:spPr>
        <p:txBody>
          <a:bodyPr/>
          <a:lstStyle>
            <a:lvl1pPr marL="0" indent="0" algn="l">
              <a:spcBef>
                <a:spcPts val="12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5" name="Picture 4">
            <a:extLst>
              <a:ext uri="{FF2B5EF4-FFF2-40B4-BE49-F238E27FC236}">
                <a16:creationId xmlns:a16="http://schemas.microsoft.com/office/drawing/2014/main" id="{72A6ABA3-FAE4-4DA2-93E9-C09A54B2D887}"/>
              </a:ext>
            </a:extLst>
          </p:cNvPr>
          <p:cNvPicPr>
            <a:picLocks noChangeAspect="1"/>
          </p:cNvPicPr>
          <p:nvPr/>
        </p:nvPicPr>
        <p:blipFill>
          <a:blip r:embed="rId2"/>
          <a:stretch>
            <a:fillRect/>
          </a:stretch>
        </p:blipFill>
        <p:spPr>
          <a:xfrm>
            <a:off x="190500" y="177800"/>
            <a:ext cx="2895600" cy="1084701"/>
          </a:xfrm>
          <a:prstGeom prst="rect">
            <a:avLst/>
          </a:prstGeom>
        </p:spPr>
      </p:pic>
    </p:spTree>
    <p:extLst>
      <p:ext uri="{BB962C8B-B14F-4D97-AF65-F5344CB8AC3E}">
        <p14:creationId xmlns:p14="http://schemas.microsoft.com/office/powerpoint/2010/main" val="456881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95400" y="255134"/>
            <a:ext cx="9601200" cy="1036850"/>
          </a:xfrm>
        </p:spPr>
        <p:txBody>
          <a:bodyPr anchor="b"/>
          <a:lstStyle>
            <a:lvl1pPr>
              <a:defRPr sz="3200"/>
            </a:lvl1pPr>
          </a:lstStyle>
          <a:p>
            <a:r>
              <a:rPr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4724400" y="1676401"/>
            <a:ext cx="6172200" cy="4343400"/>
          </a:xfrm>
        </p:spPr>
        <p:txBody>
          <a:bodyPr tIns="27432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295400" y="1676400"/>
            <a:ext cx="3017520" cy="4343400"/>
          </a:xfrm>
        </p:spPr>
        <p:txBody>
          <a:bodyPr anchor="ctr">
            <a:normAutofit/>
          </a:bodyPr>
          <a:lstStyle>
            <a:lvl1pPr marL="0" indent="0">
              <a:spcBef>
                <a:spcPts val="1200"/>
              </a:spcBef>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Peregrine Website Sustaining Support - Confidential AviaGlobal Group / Peregrine</a:t>
            </a:r>
            <a:endParaRPr lang="en-GB"/>
          </a:p>
        </p:txBody>
      </p:sp>
      <p:sp>
        <p:nvSpPr>
          <p:cNvPr id="5" name="Date Placeholder 4"/>
          <p:cNvSpPr>
            <a:spLocks noGrp="1"/>
          </p:cNvSpPr>
          <p:nvPr>
            <p:ph type="dt" sz="half" idx="10"/>
          </p:nvPr>
        </p:nvSpPr>
        <p:spPr/>
        <p:txBody>
          <a:bodyPr/>
          <a:lstStyle/>
          <a:p>
            <a:r>
              <a:rPr lang="en-US"/>
              <a:t>31 May 2021</a:t>
            </a:r>
            <a:endParaRPr lang="en-GB"/>
          </a:p>
        </p:txBody>
      </p:sp>
      <p:sp>
        <p:nvSpPr>
          <p:cNvPr id="7" name="Slide Number Placeholder 6"/>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1365617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Two Pictures with Captions">
    <p:spTree>
      <p:nvGrpSpPr>
        <p:cNvPr id="1" name=""/>
        <p:cNvGrpSpPr/>
        <p:nvPr/>
      </p:nvGrpSpPr>
      <p:grpSpPr>
        <a:xfrm>
          <a:off x="0" y="0"/>
          <a:ext cx="0" cy="0"/>
          <a:chOff x="0" y="0"/>
          <a:chExt cx="0" cy="0"/>
        </a:xfrm>
      </p:grpSpPr>
      <p:sp>
        <p:nvSpPr>
          <p:cNvPr id="9" name="Rectangle 8"/>
          <p:cNvSpPr/>
          <p:nvPr/>
        </p:nvSpPr>
        <p:spPr bwMode="invGray">
          <a:xfrm>
            <a:off x="1295400" y="5143500"/>
            <a:ext cx="4572000" cy="91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bwMode="invGray">
          <a:xfrm>
            <a:off x="6324599" y="5143500"/>
            <a:ext cx="4572000" cy="91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295400" y="5257800"/>
            <a:ext cx="4572000" cy="5486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Rectangle 11"/>
          <p:cNvSpPr/>
          <p:nvPr/>
        </p:nvSpPr>
        <p:spPr>
          <a:xfrm>
            <a:off x="6324599" y="5257800"/>
            <a:ext cx="4572000" cy="5486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1295400" y="255134"/>
            <a:ext cx="9601200" cy="1036850"/>
          </a:xfrm>
        </p:spPr>
        <p:txBody>
          <a:bodyPr anchor="b"/>
          <a:lstStyle>
            <a:lvl1pPr>
              <a:defRPr sz="3200"/>
            </a:lvl1pPr>
          </a:lstStyle>
          <a:p>
            <a:r>
              <a:rPr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1298448" y="1676401"/>
            <a:ext cx="4572000" cy="3428999"/>
          </a:xfrm>
        </p:spPr>
        <p:txBody>
          <a:bodyPr tIns="27432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bwMode="invGray">
          <a:xfrm>
            <a:off x="1371273" y="5180698"/>
            <a:ext cx="4420252" cy="839102"/>
          </a:xfrm>
        </p:spPr>
        <p:txBody>
          <a:bodyPr anchor="t">
            <a:normAutofit/>
          </a:bodyPr>
          <a:lstStyle>
            <a:lvl1pPr marL="0" indent="0">
              <a:spcBef>
                <a:spcPts val="0"/>
              </a:spcBef>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Picture Placeholder 2" descr="An empty placeholder to add an image. Click on the placeholder and select the image that you wish to add"/>
          <p:cNvSpPr>
            <a:spLocks noGrp="1"/>
          </p:cNvSpPr>
          <p:nvPr>
            <p:ph type="pic" idx="13"/>
          </p:nvPr>
        </p:nvSpPr>
        <p:spPr>
          <a:xfrm>
            <a:off x="6324600" y="1676401"/>
            <a:ext cx="4572000" cy="3428999"/>
          </a:xfrm>
        </p:spPr>
        <p:txBody>
          <a:bodyPr tIns="27432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3" name="Text Placeholder 3"/>
          <p:cNvSpPr>
            <a:spLocks noGrp="1"/>
          </p:cNvSpPr>
          <p:nvPr>
            <p:ph type="body" sz="half" idx="14"/>
          </p:nvPr>
        </p:nvSpPr>
        <p:spPr bwMode="invGray">
          <a:xfrm>
            <a:off x="6412954" y="5180698"/>
            <a:ext cx="4420252" cy="839102"/>
          </a:xfrm>
        </p:spPr>
        <p:txBody>
          <a:bodyPr anchor="t">
            <a:normAutofit/>
          </a:bodyPr>
          <a:lstStyle>
            <a:lvl1pPr marL="0" indent="0">
              <a:spcBef>
                <a:spcPts val="0"/>
              </a:spcBef>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Peregrine Website Sustaining Support - Confidential AviaGlobal Group / Peregrine</a:t>
            </a:r>
            <a:endParaRPr lang="en-GB"/>
          </a:p>
        </p:txBody>
      </p:sp>
      <p:sp>
        <p:nvSpPr>
          <p:cNvPr id="5" name="Date Placeholder 4"/>
          <p:cNvSpPr>
            <a:spLocks noGrp="1"/>
          </p:cNvSpPr>
          <p:nvPr>
            <p:ph type="dt" sz="half" idx="10"/>
          </p:nvPr>
        </p:nvSpPr>
        <p:spPr/>
        <p:txBody>
          <a:bodyPr/>
          <a:lstStyle/>
          <a:p>
            <a:r>
              <a:rPr lang="en-US"/>
              <a:t>31 May 2021</a:t>
            </a:r>
            <a:endParaRPr lang="en-GB"/>
          </a:p>
        </p:txBody>
      </p:sp>
      <p:sp>
        <p:nvSpPr>
          <p:cNvPr id="7" name="Slide Number Placeholder 6"/>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41872707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Peregrine Website Sustaining Support - Confidential AviaGlobal Group / Peregrine</a:t>
            </a:r>
            <a:endParaRPr lang="en-GB"/>
          </a:p>
        </p:txBody>
      </p:sp>
      <p:sp>
        <p:nvSpPr>
          <p:cNvPr id="4" name="Date Placeholder 3"/>
          <p:cNvSpPr>
            <a:spLocks noGrp="1"/>
          </p:cNvSpPr>
          <p:nvPr>
            <p:ph type="dt" sz="half" idx="10"/>
          </p:nvPr>
        </p:nvSpPr>
        <p:spPr/>
        <p:txBody>
          <a:bodyPr/>
          <a:lstStyle/>
          <a:p>
            <a:r>
              <a:rPr lang="en-US"/>
              <a:t>31 May 2021</a:t>
            </a:r>
            <a:endParaRPr lang="en-GB"/>
          </a:p>
        </p:txBody>
      </p:sp>
      <p:sp>
        <p:nvSpPr>
          <p:cNvPr id="6" name="Slide Number Placeholder 5"/>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3811343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white">
          <a:xfrm rot="5400000">
            <a:off x="7562850" y="2228850"/>
            <a:ext cx="6858000" cy="24003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rot="5400000">
            <a:off x="6331230" y="3387909"/>
            <a:ext cx="6858000" cy="82183"/>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5400000">
            <a:off x="6251613" y="3387909"/>
            <a:ext cx="6858000" cy="82183"/>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9871318" y="685800"/>
            <a:ext cx="1033272" cy="5486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95400" y="685800"/>
            <a:ext cx="7976754"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Peregrine Website Sustaining Support - Confidential AviaGlobal Group / Peregrine</a:t>
            </a:r>
            <a:endParaRPr lang="en-GB"/>
          </a:p>
        </p:txBody>
      </p:sp>
      <p:sp>
        <p:nvSpPr>
          <p:cNvPr id="4" name="Date Placeholder 3"/>
          <p:cNvSpPr>
            <a:spLocks noGrp="1"/>
          </p:cNvSpPr>
          <p:nvPr>
            <p:ph type="dt" sz="half" idx="10"/>
          </p:nvPr>
        </p:nvSpPr>
        <p:spPr/>
        <p:txBody>
          <a:bodyPr/>
          <a:lstStyle/>
          <a:p>
            <a:r>
              <a:rPr lang="en-US"/>
              <a:t>31 May 2021</a:t>
            </a:r>
            <a:endParaRPr lang="en-GB"/>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1E7DEF49-C434-479A-8C47-4C2502976795}" type="slidenum">
              <a:rPr lang="en-GB" smtClean="0"/>
              <a:t>‹#›</a:t>
            </a:fld>
            <a:endParaRPr lang="en-GB"/>
          </a:p>
        </p:txBody>
      </p:sp>
      <p:pic>
        <p:nvPicPr>
          <p:cNvPr id="12" name="Picture 11">
            <a:extLst>
              <a:ext uri="{FF2B5EF4-FFF2-40B4-BE49-F238E27FC236}">
                <a16:creationId xmlns:a16="http://schemas.microsoft.com/office/drawing/2014/main" id="{D5BEDE75-B79F-4381-A389-31F529F811C0}"/>
              </a:ext>
            </a:extLst>
          </p:cNvPr>
          <p:cNvPicPr>
            <a:picLocks noChangeAspect="1"/>
          </p:cNvPicPr>
          <p:nvPr/>
        </p:nvPicPr>
        <p:blipFill>
          <a:blip r:embed="rId2"/>
          <a:stretch>
            <a:fillRect/>
          </a:stretch>
        </p:blipFill>
        <p:spPr>
          <a:xfrm>
            <a:off x="160178" y="110518"/>
            <a:ext cx="1535710" cy="575282"/>
          </a:xfrm>
          <a:prstGeom prst="rect">
            <a:avLst/>
          </a:prstGeom>
        </p:spPr>
      </p:pic>
    </p:spTree>
    <p:extLst>
      <p:ext uri="{BB962C8B-B14F-4D97-AF65-F5344CB8AC3E}">
        <p14:creationId xmlns:p14="http://schemas.microsoft.com/office/powerpoint/2010/main" val="740252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Freeform 11"/>
          <p:cNvSpPr>
            <a:spLocks noChangeArrowheads="1"/>
          </p:cNvSpPr>
          <p:nvPr/>
        </p:nvSpPr>
        <p:spPr bwMode="white">
          <a:xfrm>
            <a:off x="8429022" y="0"/>
            <a:ext cx="3762978" cy="6858000"/>
          </a:xfrm>
          <a:custGeom>
            <a:avLst/>
            <a:gdLst>
              <a:gd name="connsiteX0" fmla="*/ 0 w 3762978"/>
              <a:gd name="connsiteY0" fmla="*/ 0 h 6858000"/>
              <a:gd name="connsiteX1" fmla="*/ 3762978 w 3762978"/>
              <a:gd name="connsiteY1" fmla="*/ 0 h 6858000"/>
              <a:gd name="connsiteX2" fmla="*/ 3762978 w 3762978"/>
              <a:gd name="connsiteY2" fmla="*/ 6858000 h 6858000"/>
              <a:gd name="connsiteX3" fmla="*/ 338667 w 3762978"/>
              <a:gd name="connsiteY3" fmla="*/ 6858000 h 6858000"/>
              <a:gd name="connsiteX4" fmla="*/ 1189567 w 3762978"/>
              <a:gd name="connsiteY4" fmla="*/ 43370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62978" h="6858000">
                <a:moveTo>
                  <a:pt x="0" y="0"/>
                </a:moveTo>
                <a:lnTo>
                  <a:pt x="3762978" y="0"/>
                </a:lnTo>
                <a:lnTo>
                  <a:pt x="3762978" y="6858000"/>
                </a:lnTo>
                <a:lnTo>
                  <a:pt x="338667" y="6858000"/>
                </a:lnTo>
                <a:lnTo>
                  <a:pt x="1189567" y="4337050"/>
                </a:lnTo>
                <a:close/>
              </a:path>
            </a:pathLst>
          </a:custGeom>
          <a:solidFill>
            <a:schemeClr val="tx1"/>
          </a:solidFill>
          <a:ln>
            <a:noFill/>
          </a:ln>
        </p:spPr>
        <p:txBody>
          <a:bodyPr vert="horz" wrap="square" lIns="91440" tIns="45720" rIns="91440" bIns="45720" numCol="1" anchor="t" anchorCtr="0" compatLnSpc="1">
            <a:prstTxWarp prst="textNoShape">
              <a:avLst/>
            </a:prstTxWarp>
            <a:noAutofit/>
          </a:bodyPr>
          <a:lstStyle/>
          <a:p>
            <a:endParaRPr lang="en-US" sz="1800"/>
          </a:p>
        </p:txBody>
      </p:sp>
      <p:sp>
        <p:nvSpPr>
          <p:cNvPr id="7" name="Freeform 6"/>
          <p:cNvSpPr>
            <a:spLocks/>
          </p:cNvSpPr>
          <p:nvPr/>
        </p:nvSpPr>
        <p:spPr bwMode="auto">
          <a:xfrm>
            <a:off x="8145385"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p:spPr>
        <p:txBody>
          <a:bodyPr vert="horz" wrap="square" lIns="91440" tIns="45720" rIns="91440" bIns="45720" numCol="1" anchor="t" anchorCtr="0" compatLnSpc="1">
            <a:prstTxWarp prst="textNoShape">
              <a:avLst/>
            </a:prstTxWarp>
          </a:bodyPr>
          <a:lstStyle/>
          <a:p>
            <a:pPr lvl="0"/>
            <a:endParaRPr lang="en-US" sz="1800"/>
          </a:p>
        </p:txBody>
      </p:sp>
      <p:sp>
        <p:nvSpPr>
          <p:cNvPr id="8" name="Freeform 7"/>
          <p:cNvSpPr>
            <a:spLocks/>
          </p:cNvSpPr>
          <p:nvPr/>
        </p:nvSpPr>
        <p:spPr bwMode="auto">
          <a:xfrm>
            <a:off x="7950653" y="0"/>
            <a:ext cx="1528232" cy="6858000"/>
          </a:xfrm>
          <a:custGeom>
            <a:avLst/>
            <a:gdLst/>
            <a:ahLst/>
            <a:cxnLst/>
            <a:rect l="l" t="t" r="r" b="b"/>
            <a:pathLst>
              <a:path w="1146174" h="6858000">
                <a:moveTo>
                  <a:pt x="0" y="0"/>
                </a:moveTo>
                <a:lnTo>
                  <a:pt x="253999" y="0"/>
                </a:lnTo>
                <a:lnTo>
                  <a:pt x="1146174" y="4337050"/>
                </a:lnTo>
                <a:lnTo>
                  <a:pt x="511174" y="6858000"/>
                </a:lnTo>
                <a:lnTo>
                  <a:pt x="254000" y="6858000"/>
                </a:lnTo>
                <a:lnTo>
                  <a:pt x="892175" y="4337050"/>
                </a:lnTo>
                <a:close/>
              </a:path>
            </a:pathLst>
          </a:custGeom>
          <a:solidFill>
            <a:schemeClr val="accent1"/>
          </a:solidFill>
          <a:ln>
            <a:noFill/>
          </a:ln>
          <a:effectLst>
            <a:innerShdw blurRad="1778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2" name="Title 1"/>
          <p:cNvSpPr>
            <a:spLocks noGrp="1"/>
          </p:cNvSpPr>
          <p:nvPr>
            <p:ph type="ctrTitle"/>
          </p:nvPr>
        </p:nvSpPr>
        <p:spPr>
          <a:xfrm>
            <a:off x="1295400" y="1873584"/>
            <a:ext cx="6400800" cy="2560320"/>
          </a:xfrm>
        </p:spPr>
        <p:txBody>
          <a:bodyPr anchor="b">
            <a:normAutofit/>
          </a:bodyPr>
          <a:lstStyle>
            <a:lvl1pPr algn="l">
              <a:defRPr sz="400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95400" y="4572000"/>
            <a:ext cx="6400800" cy="1600200"/>
          </a:xfrm>
        </p:spPr>
        <p:txBody>
          <a:bodyPr/>
          <a:lstStyle>
            <a:lvl1pPr marL="0" indent="0" algn="l">
              <a:spcBef>
                <a:spcPts val="12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5" name="Picture 4">
            <a:extLst>
              <a:ext uri="{FF2B5EF4-FFF2-40B4-BE49-F238E27FC236}">
                <a16:creationId xmlns:a16="http://schemas.microsoft.com/office/drawing/2014/main" id="{72A6ABA3-FAE4-4DA2-93E9-C09A54B2D887}"/>
              </a:ext>
            </a:extLst>
          </p:cNvPr>
          <p:cNvPicPr>
            <a:picLocks noChangeAspect="1"/>
          </p:cNvPicPr>
          <p:nvPr userDrawn="1"/>
        </p:nvPicPr>
        <p:blipFill>
          <a:blip r:embed="rId2"/>
          <a:stretch>
            <a:fillRect/>
          </a:stretch>
        </p:blipFill>
        <p:spPr>
          <a:xfrm>
            <a:off x="190500" y="177800"/>
            <a:ext cx="2895600" cy="1084701"/>
          </a:xfrm>
          <a:prstGeom prst="rect">
            <a:avLst/>
          </a:prstGeom>
        </p:spPr>
      </p:pic>
    </p:spTree>
    <p:extLst>
      <p:ext uri="{BB962C8B-B14F-4D97-AF65-F5344CB8AC3E}">
        <p14:creationId xmlns:p14="http://schemas.microsoft.com/office/powerpoint/2010/main" val="3625685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4" name="Date Placeholder 3"/>
          <p:cNvSpPr>
            <a:spLocks noGrp="1"/>
          </p:cNvSpPr>
          <p:nvPr>
            <p:ph type="dt" sz="half" idx="10"/>
          </p:nvPr>
        </p:nvSpPr>
        <p:spPr/>
        <p:txBody>
          <a:bodyPr/>
          <a:lstStyle/>
          <a:p>
            <a:r>
              <a:rPr lang="en-US"/>
              <a:t>31 May 2021</a:t>
            </a:r>
            <a:endParaRPr lang="en-US" dirty="0"/>
          </a:p>
        </p:txBody>
      </p:sp>
      <p:sp>
        <p:nvSpPr>
          <p:cNvPr id="6" name="Slide Number Placeholder 5"/>
          <p:cNvSpPr>
            <a:spLocks noGrp="1"/>
          </p:cNvSpPr>
          <p:nvPr>
            <p:ph type="sldNum" sz="quarter" idx="12"/>
          </p:nvPr>
        </p:nvSpPr>
        <p:spPr/>
        <p:txBody>
          <a:bodyPr/>
          <a:lstStyle/>
          <a:p>
            <a:fld id="{A7F8E3F6-DE14-48B2-B2BC-6FABA9630FB8}" type="slidenum">
              <a:rPr lang="en-US" smtClean="0"/>
              <a:t>‹#›</a:t>
            </a:fld>
            <a:endParaRPr lang="en-US" dirty="0"/>
          </a:p>
        </p:txBody>
      </p:sp>
    </p:spTree>
    <p:extLst>
      <p:ext uri="{BB962C8B-B14F-4D97-AF65-F5344CB8AC3E}">
        <p14:creationId xmlns:p14="http://schemas.microsoft.com/office/powerpoint/2010/main" val="740546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Title Slide with Picture">
    <p:spTree>
      <p:nvGrpSpPr>
        <p:cNvPr id="1" name=""/>
        <p:cNvGrpSpPr/>
        <p:nvPr/>
      </p:nvGrpSpPr>
      <p:grpSpPr>
        <a:xfrm>
          <a:off x="0" y="0"/>
          <a:ext cx="0" cy="0"/>
          <a:chOff x="0" y="0"/>
          <a:chExt cx="0" cy="0"/>
        </a:xfrm>
      </p:grpSpPr>
      <p:sp>
        <p:nvSpPr>
          <p:cNvPr id="10" name="Rectangle 5"/>
          <p:cNvSpPr>
            <a:spLocks noChangeArrowheads="1"/>
          </p:cNvSpPr>
          <p:nvPr/>
        </p:nvSpPr>
        <p:spPr bwMode="white">
          <a:xfrm>
            <a:off x="6540503" y="0"/>
            <a:ext cx="5651496" cy="6858000"/>
          </a:xfrm>
          <a:custGeom>
            <a:avLst/>
            <a:gdLst/>
            <a:ahLst/>
            <a:cxnLst/>
            <a:rect l="l" t="t" r="r" b="b"/>
            <a:pathLst>
              <a:path w="4238622" h="6858000">
                <a:moveTo>
                  <a:pt x="0" y="0"/>
                </a:moveTo>
                <a:lnTo>
                  <a:pt x="4086222" y="0"/>
                </a:lnTo>
                <a:lnTo>
                  <a:pt x="4237035" y="0"/>
                </a:lnTo>
                <a:lnTo>
                  <a:pt x="4238622" y="0"/>
                </a:lnTo>
                <a:lnTo>
                  <a:pt x="4238622" y="6858000"/>
                </a:lnTo>
                <a:lnTo>
                  <a:pt x="4237035" y="6858000"/>
                </a:lnTo>
                <a:lnTo>
                  <a:pt x="4086222" y="6858000"/>
                </a:lnTo>
                <a:lnTo>
                  <a:pt x="254000" y="6858000"/>
                </a:lnTo>
                <a:lnTo>
                  <a:pt x="892175" y="4337050"/>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6"/>
          <p:cNvSpPr>
            <a:spLocks/>
          </p:cNvSpPr>
          <p:nvPr/>
        </p:nvSpPr>
        <p:spPr bwMode="auto">
          <a:xfrm>
            <a:off x="6256868"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a:innerShdw blurRad="635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12" name="Freeform 7"/>
          <p:cNvSpPr>
            <a:spLocks/>
          </p:cNvSpPr>
          <p:nvPr/>
        </p:nvSpPr>
        <p:spPr bwMode="auto">
          <a:xfrm>
            <a:off x="6062136" y="0"/>
            <a:ext cx="1528232" cy="6858000"/>
          </a:xfrm>
          <a:custGeom>
            <a:avLst/>
            <a:gdLst/>
            <a:ahLst/>
            <a:cxnLst/>
            <a:rect l="l" t="t" r="r" b="b"/>
            <a:pathLst>
              <a:path w="1146174" h="6858000">
                <a:moveTo>
                  <a:pt x="0" y="0"/>
                </a:moveTo>
                <a:lnTo>
                  <a:pt x="253999" y="0"/>
                </a:lnTo>
                <a:lnTo>
                  <a:pt x="1146174" y="4337050"/>
                </a:lnTo>
                <a:lnTo>
                  <a:pt x="511174" y="6858000"/>
                </a:lnTo>
                <a:lnTo>
                  <a:pt x="254000" y="6858000"/>
                </a:lnTo>
                <a:lnTo>
                  <a:pt x="892175" y="4337050"/>
                </a:lnTo>
                <a:close/>
              </a:path>
            </a:pathLst>
          </a:custGeom>
          <a:solidFill>
            <a:schemeClr val="accent1"/>
          </a:solidFill>
          <a:ln>
            <a:noFill/>
          </a:ln>
          <a:effectLst>
            <a:innerShdw blurRad="1778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2" name="Title 1"/>
          <p:cNvSpPr>
            <a:spLocks noGrp="1"/>
          </p:cNvSpPr>
          <p:nvPr>
            <p:ph type="ctrTitle"/>
          </p:nvPr>
        </p:nvSpPr>
        <p:spPr>
          <a:xfrm>
            <a:off x="1295401" y="1873584"/>
            <a:ext cx="5120640" cy="2560320"/>
          </a:xfrm>
        </p:spPr>
        <p:txBody>
          <a:bodyPr anchor="b">
            <a:normAutofit/>
          </a:bodyPr>
          <a:lstStyle>
            <a:lvl1pPr algn="l">
              <a:defRPr sz="4000">
                <a:solidFill>
                  <a:schemeClr val="tx1"/>
                </a:solidFill>
              </a:defRPr>
            </a:lvl1pPr>
          </a:lstStyle>
          <a:p>
            <a:r>
              <a:rPr lang="en-US"/>
              <a:t>Click to edit Master title style</a:t>
            </a:r>
            <a:endParaRPr lang="en-US" dirty="0"/>
          </a:p>
        </p:txBody>
      </p:sp>
      <p:sp>
        <p:nvSpPr>
          <p:cNvPr id="15" name="Picture Placeholder 14" descr="An empty placeholder to add an image. Click on the placeholder and select the image that you wish to add"/>
          <p:cNvSpPr>
            <a:spLocks noGrp="1"/>
          </p:cNvSpPr>
          <p:nvPr>
            <p:ph type="pic" sz="quarter" idx="10"/>
          </p:nvPr>
        </p:nvSpPr>
        <p:spPr>
          <a:xfrm>
            <a:off x="6743703" y="0"/>
            <a:ext cx="5448297" cy="6858000"/>
          </a:xfrm>
          <a:custGeom>
            <a:avLst/>
            <a:gdLst>
              <a:gd name="connsiteX0" fmla="*/ 0 w 5448297"/>
              <a:gd name="connsiteY0" fmla="*/ 0 h 6858000"/>
              <a:gd name="connsiteX1" fmla="*/ 5448297 w 5448297"/>
              <a:gd name="connsiteY1" fmla="*/ 0 h 6858000"/>
              <a:gd name="connsiteX2" fmla="*/ 5448297 w 5448297"/>
              <a:gd name="connsiteY2" fmla="*/ 6858000 h 6858000"/>
              <a:gd name="connsiteX3" fmla="*/ 338667 w 5448297"/>
              <a:gd name="connsiteY3" fmla="*/ 6858000 h 6858000"/>
              <a:gd name="connsiteX4" fmla="*/ 1185333 w 5448297"/>
              <a:gd name="connsiteY4" fmla="*/ 43370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48297" h="6858000">
                <a:moveTo>
                  <a:pt x="0" y="0"/>
                </a:moveTo>
                <a:lnTo>
                  <a:pt x="5448297" y="0"/>
                </a:lnTo>
                <a:lnTo>
                  <a:pt x="5448297" y="6858000"/>
                </a:lnTo>
                <a:lnTo>
                  <a:pt x="338667" y="6858000"/>
                </a:lnTo>
                <a:lnTo>
                  <a:pt x="1185333" y="4337050"/>
                </a:lnTo>
                <a:close/>
              </a:path>
            </a:pathLst>
          </a:custGeom>
          <a:noFill/>
          <a:ln>
            <a:noFill/>
          </a:ln>
        </p:spPr>
        <p:txBody>
          <a:bodyPr wrap="square" tIns="365760">
            <a:noAutofit/>
          </a:bodyPr>
          <a:lstStyle>
            <a:lvl1pPr marL="0" indent="0" algn="ctr">
              <a:buNone/>
              <a:defRPr sz="2800">
                <a:solidFill>
                  <a:schemeClr val="bg1"/>
                </a:solidFill>
              </a:defRPr>
            </a:lvl1pPr>
          </a:lstStyle>
          <a:p>
            <a:r>
              <a:rPr lang="en-US"/>
              <a:t>Click icon to add picture</a:t>
            </a:r>
          </a:p>
        </p:txBody>
      </p:sp>
      <p:sp>
        <p:nvSpPr>
          <p:cNvPr id="3" name="Subtitle 2"/>
          <p:cNvSpPr>
            <a:spLocks noGrp="1"/>
          </p:cNvSpPr>
          <p:nvPr>
            <p:ph type="subTitle" idx="1"/>
          </p:nvPr>
        </p:nvSpPr>
        <p:spPr>
          <a:xfrm>
            <a:off x="1295401" y="4572000"/>
            <a:ext cx="5120640" cy="1600200"/>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8" name="Picture 7">
            <a:extLst>
              <a:ext uri="{FF2B5EF4-FFF2-40B4-BE49-F238E27FC236}">
                <a16:creationId xmlns:a16="http://schemas.microsoft.com/office/drawing/2014/main" id="{E891E6A5-9727-40A3-86C9-0A80615780A9}"/>
              </a:ext>
            </a:extLst>
          </p:cNvPr>
          <p:cNvPicPr>
            <a:picLocks noChangeAspect="1"/>
          </p:cNvPicPr>
          <p:nvPr userDrawn="1"/>
        </p:nvPicPr>
        <p:blipFill>
          <a:blip r:embed="rId2"/>
          <a:stretch>
            <a:fillRect/>
          </a:stretch>
        </p:blipFill>
        <p:spPr>
          <a:xfrm>
            <a:off x="190500" y="177800"/>
            <a:ext cx="2895600" cy="1084701"/>
          </a:xfrm>
          <a:prstGeom prst="rect">
            <a:avLst/>
          </a:prstGeom>
        </p:spPr>
      </p:pic>
    </p:spTree>
    <p:extLst>
      <p:ext uri="{BB962C8B-B14F-4D97-AF65-F5344CB8AC3E}">
        <p14:creationId xmlns:p14="http://schemas.microsoft.com/office/powerpoint/2010/main" val="9464502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5"/>
          <p:cNvSpPr>
            <a:spLocks noChangeArrowheads="1"/>
          </p:cNvSpPr>
          <p:nvPr/>
        </p:nvSpPr>
        <p:spPr bwMode="white">
          <a:xfrm>
            <a:off x="9622368" y="0"/>
            <a:ext cx="2569632" cy="6858000"/>
          </a:xfrm>
          <a:custGeom>
            <a:avLst/>
            <a:gdLst/>
            <a:ahLst/>
            <a:cxnLst/>
            <a:rect l="l" t="t" r="r" b="b"/>
            <a:pathLst>
              <a:path w="1927224" h="6858000">
                <a:moveTo>
                  <a:pt x="0" y="0"/>
                </a:moveTo>
                <a:lnTo>
                  <a:pt x="1927224" y="0"/>
                </a:lnTo>
                <a:lnTo>
                  <a:pt x="1927224" y="6858000"/>
                </a:lnTo>
                <a:lnTo>
                  <a:pt x="254000" y="6858000"/>
                </a:lnTo>
                <a:lnTo>
                  <a:pt x="892175" y="4337050"/>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8" name="Freeform 6"/>
          <p:cNvSpPr>
            <a:spLocks/>
          </p:cNvSpPr>
          <p:nvPr/>
        </p:nvSpPr>
        <p:spPr bwMode="auto">
          <a:xfrm>
            <a:off x="9237132"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a:outerShdw blurRad="101600" dist="50800" algn="l" rotWithShape="0">
              <a:prstClr val="black">
                <a:alpha val="25000"/>
              </a:prstClr>
            </a:out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9" name="Freeform 7"/>
          <p:cNvSpPr>
            <a:spLocks/>
          </p:cNvSpPr>
          <p:nvPr/>
        </p:nvSpPr>
        <p:spPr bwMode="auto">
          <a:xfrm>
            <a:off x="9173633" y="0"/>
            <a:ext cx="1460499" cy="6858000"/>
          </a:xfrm>
          <a:custGeom>
            <a:avLst/>
            <a:gdLst/>
            <a:ahLst/>
            <a:cxnLst/>
            <a:rect l="l" t="t" r="r" b="b"/>
            <a:pathLst>
              <a:path w="1095374" h="6858000">
                <a:moveTo>
                  <a:pt x="0" y="0"/>
                </a:moveTo>
                <a:lnTo>
                  <a:pt x="203199" y="0"/>
                </a:lnTo>
                <a:lnTo>
                  <a:pt x="1095374" y="4337050"/>
                </a:lnTo>
                <a:lnTo>
                  <a:pt x="460374" y="6858000"/>
                </a:lnTo>
                <a:lnTo>
                  <a:pt x="257175" y="6858000"/>
                </a:lnTo>
                <a:lnTo>
                  <a:pt x="892175" y="4337050"/>
                </a:lnTo>
                <a:close/>
              </a:path>
            </a:pathLst>
          </a:custGeom>
          <a:solidFill>
            <a:schemeClr val="accent1"/>
          </a:solidFill>
          <a:ln>
            <a:noFill/>
          </a:ln>
          <a:effectLst>
            <a:outerShdw blurRad="101600" dist="50800" algn="l" rotWithShape="0">
              <a:prstClr val="black">
                <a:alpha val="25000"/>
              </a:prstClr>
            </a:out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10" name="Freeform 7"/>
          <p:cNvSpPr>
            <a:spLocks/>
          </p:cNvSpPr>
          <p:nvPr/>
        </p:nvSpPr>
        <p:spPr bwMode="auto">
          <a:xfrm>
            <a:off x="9173633" y="0"/>
            <a:ext cx="1460499" cy="6858000"/>
          </a:xfrm>
          <a:custGeom>
            <a:avLst/>
            <a:gdLst/>
            <a:ahLst/>
            <a:cxnLst/>
            <a:rect l="l" t="t" r="r" b="b"/>
            <a:pathLst>
              <a:path w="1095374" h="6858000">
                <a:moveTo>
                  <a:pt x="0" y="0"/>
                </a:moveTo>
                <a:lnTo>
                  <a:pt x="203199" y="0"/>
                </a:lnTo>
                <a:lnTo>
                  <a:pt x="1095374" y="4337050"/>
                </a:lnTo>
                <a:lnTo>
                  <a:pt x="460374" y="6858000"/>
                </a:lnTo>
                <a:lnTo>
                  <a:pt x="257175" y="6858000"/>
                </a:lnTo>
                <a:lnTo>
                  <a:pt x="892175" y="4337050"/>
                </a:lnTo>
                <a:close/>
              </a:path>
            </a:pathLst>
          </a:custGeom>
          <a:solidFill>
            <a:schemeClr val="accent1"/>
          </a:solidFill>
          <a:ln>
            <a:noFill/>
          </a:ln>
          <a:effectLst>
            <a:innerShdw blurRad="635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2" name="Title 1"/>
          <p:cNvSpPr>
            <a:spLocks noGrp="1"/>
          </p:cNvSpPr>
          <p:nvPr>
            <p:ph type="title"/>
          </p:nvPr>
        </p:nvSpPr>
        <p:spPr>
          <a:xfrm>
            <a:off x="1295398" y="2914650"/>
            <a:ext cx="8046720" cy="1557338"/>
          </a:xfrm>
        </p:spPr>
        <p:txBody>
          <a:bodyPr anchor="b">
            <a:normAutofit/>
          </a:bodyPr>
          <a:lstStyle>
            <a:lvl1pPr>
              <a:defRPr sz="320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1295398" y="4589463"/>
            <a:ext cx="8046718" cy="1011237"/>
          </a:xfrm>
        </p:spPr>
        <p:txBody>
          <a:bodyPr/>
          <a:lstStyle>
            <a:lvl1pPr marL="0" indent="0">
              <a:spcBef>
                <a:spcPts val="1200"/>
              </a:spcBef>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11" name="Picture 10">
            <a:extLst>
              <a:ext uri="{FF2B5EF4-FFF2-40B4-BE49-F238E27FC236}">
                <a16:creationId xmlns:a16="http://schemas.microsoft.com/office/drawing/2014/main" id="{26BBDE29-BD93-4D80-A8B1-55513FEA32A5}"/>
              </a:ext>
            </a:extLst>
          </p:cNvPr>
          <p:cNvPicPr>
            <a:picLocks noChangeAspect="1"/>
          </p:cNvPicPr>
          <p:nvPr userDrawn="1"/>
        </p:nvPicPr>
        <p:blipFill>
          <a:blip r:embed="rId2"/>
          <a:stretch>
            <a:fillRect/>
          </a:stretch>
        </p:blipFill>
        <p:spPr>
          <a:xfrm>
            <a:off x="190500" y="177800"/>
            <a:ext cx="2895600" cy="1084701"/>
          </a:xfrm>
          <a:prstGeom prst="rect">
            <a:avLst/>
          </a:prstGeom>
        </p:spPr>
      </p:pic>
    </p:spTree>
    <p:extLst>
      <p:ext uri="{BB962C8B-B14F-4D97-AF65-F5344CB8AC3E}">
        <p14:creationId xmlns:p14="http://schemas.microsoft.com/office/powerpoint/2010/main" val="1628556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24600" y="1638299"/>
            <a:ext cx="4572000" cy="43434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5" name="Date Placeholder 4"/>
          <p:cNvSpPr>
            <a:spLocks noGrp="1"/>
          </p:cNvSpPr>
          <p:nvPr>
            <p:ph type="dt" sz="half" idx="10"/>
          </p:nvPr>
        </p:nvSpPr>
        <p:spPr/>
        <p:txBody>
          <a:bodyPr/>
          <a:lstStyle/>
          <a:p>
            <a:r>
              <a:rPr lang="en-US"/>
              <a:t>31 May 2021</a:t>
            </a:r>
          </a:p>
        </p:txBody>
      </p:sp>
      <p:sp>
        <p:nvSpPr>
          <p:cNvPr id="7" name="Slide Number Placeholder 6"/>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29450118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95400" y="255134"/>
            <a:ext cx="9601200" cy="1036850"/>
          </a:xfrm>
        </p:spPr>
        <p:txBody>
          <a:bodyPr/>
          <a:lstStyle/>
          <a:p>
            <a:r>
              <a:rPr lang="en-US"/>
              <a:t>Click to edit Master title style</a:t>
            </a:r>
          </a:p>
        </p:txBody>
      </p:sp>
      <p:sp>
        <p:nvSpPr>
          <p:cNvPr id="3" name="Text Placeholder 2"/>
          <p:cNvSpPr>
            <a:spLocks noGrp="1"/>
          </p:cNvSpPr>
          <p:nvPr>
            <p:ph type="body" idx="1"/>
          </p:nvPr>
        </p:nvSpPr>
        <p:spPr>
          <a:xfrm>
            <a:off x="1295400" y="1676400"/>
            <a:ext cx="4572000" cy="850392"/>
          </a:xfrm>
        </p:spPr>
        <p:txBody>
          <a:bodyPr anchor="ctr">
            <a:normAutofit/>
          </a:bodyPr>
          <a:lstStyle>
            <a:lvl1pPr marL="0" indent="0">
              <a:buNone/>
              <a:defRPr sz="26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95400" y="2552700"/>
            <a:ext cx="4572000" cy="3467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324600" y="1676400"/>
            <a:ext cx="4572000" cy="847725"/>
          </a:xfrm>
        </p:spPr>
        <p:txBody>
          <a:bodyPr anchor="ctr">
            <a:normAutofit/>
          </a:bodyPr>
          <a:lstStyle>
            <a:lvl1pPr marL="0" indent="0">
              <a:buNone/>
              <a:defRPr sz="26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24600" y="2552700"/>
            <a:ext cx="4572000" cy="3467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7" name="Date Placeholder 6"/>
          <p:cNvSpPr>
            <a:spLocks noGrp="1"/>
          </p:cNvSpPr>
          <p:nvPr>
            <p:ph type="dt" sz="half" idx="10"/>
          </p:nvPr>
        </p:nvSpPr>
        <p:spPr/>
        <p:txBody>
          <a:bodyPr/>
          <a:lstStyle/>
          <a:p>
            <a:r>
              <a:rPr lang="en-US"/>
              <a:t>31 May 2021</a:t>
            </a:r>
          </a:p>
        </p:txBody>
      </p:sp>
      <p:sp>
        <p:nvSpPr>
          <p:cNvPr id="9" name="Slide Number Placeholder 8"/>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697380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Peregrine Website Sustaining Support - Confidential AviaGlobal Group / Peregrine</a:t>
            </a:r>
            <a:endParaRPr lang="en-GB"/>
          </a:p>
        </p:txBody>
      </p:sp>
      <p:sp>
        <p:nvSpPr>
          <p:cNvPr id="4" name="Date Placeholder 3"/>
          <p:cNvSpPr>
            <a:spLocks noGrp="1"/>
          </p:cNvSpPr>
          <p:nvPr>
            <p:ph type="dt" sz="half" idx="10"/>
          </p:nvPr>
        </p:nvSpPr>
        <p:spPr/>
        <p:txBody>
          <a:bodyPr/>
          <a:lstStyle/>
          <a:p>
            <a:r>
              <a:rPr lang="en-US"/>
              <a:t>31 May 2021</a:t>
            </a:r>
            <a:endParaRPr lang="en-GB"/>
          </a:p>
        </p:txBody>
      </p:sp>
      <p:sp>
        <p:nvSpPr>
          <p:cNvPr id="6" name="Slide Number Placeholder 5"/>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2238521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3" name="Date Placeholder 2"/>
          <p:cNvSpPr>
            <a:spLocks noGrp="1"/>
          </p:cNvSpPr>
          <p:nvPr>
            <p:ph type="dt" sz="half" idx="10"/>
          </p:nvPr>
        </p:nvSpPr>
        <p:spPr/>
        <p:txBody>
          <a:bodyPr/>
          <a:lstStyle/>
          <a:p>
            <a:r>
              <a:rPr lang="en-US"/>
              <a:t>31 May 2021</a:t>
            </a:r>
          </a:p>
        </p:txBody>
      </p:sp>
      <p:sp>
        <p:nvSpPr>
          <p:cNvPr id="5" name="Slide Number Placeholder 4"/>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2962896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2" name="Date Placeholder 1"/>
          <p:cNvSpPr>
            <a:spLocks noGrp="1"/>
          </p:cNvSpPr>
          <p:nvPr>
            <p:ph type="dt" sz="half" idx="10"/>
          </p:nvPr>
        </p:nvSpPr>
        <p:spPr/>
        <p:txBody>
          <a:bodyPr/>
          <a:lstStyle/>
          <a:p>
            <a:r>
              <a:rPr lang="en-US"/>
              <a:t>31 May 2021</a:t>
            </a:r>
          </a:p>
        </p:txBody>
      </p:sp>
      <p:sp>
        <p:nvSpPr>
          <p:cNvPr id="4" name="Slide Number Placeholder 3"/>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949111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4728209" y="1676400"/>
            <a:ext cx="6126480" cy="4343400"/>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295400" y="1676400"/>
            <a:ext cx="3017520" cy="4343400"/>
          </a:xfrm>
        </p:spPr>
        <p:txBody>
          <a:bodyPr anchor="ctr">
            <a:normAutofit/>
          </a:bodyPr>
          <a:lstStyle>
            <a:lvl1pPr marL="0" indent="0">
              <a:spcBef>
                <a:spcPts val="1200"/>
              </a:spcBef>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5" name="Date Placeholder 4"/>
          <p:cNvSpPr>
            <a:spLocks noGrp="1"/>
          </p:cNvSpPr>
          <p:nvPr>
            <p:ph type="dt" sz="half" idx="10"/>
          </p:nvPr>
        </p:nvSpPr>
        <p:spPr/>
        <p:txBody>
          <a:bodyPr/>
          <a:lstStyle/>
          <a:p>
            <a:r>
              <a:rPr lang="en-US"/>
              <a:t>31 May 2021</a:t>
            </a:r>
          </a:p>
        </p:txBody>
      </p:sp>
      <p:sp>
        <p:nvSpPr>
          <p:cNvPr id="7" name="Slide Number Placeholder 6"/>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33851880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95400" y="255134"/>
            <a:ext cx="9601200" cy="1036850"/>
          </a:xfrm>
        </p:spPr>
        <p:txBody>
          <a:bodyPr anchor="b"/>
          <a:lstStyle>
            <a:lvl1pPr>
              <a:defRPr sz="3200"/>
            </a:lvl1pPr>
          </a:lstStyle>
          <a:p>
            <a:r>
              <a:rPr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4724400" y="1676401"/>
            <a:ext cx="6172200" cy="4343400"/>
          </a:xfrm>
        </p:spPr>
        <p:txBody>
          <a:bodyPr tIns="27432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295400" y="1676400"/>
            <a:ext cx="3017520" cy="4343400"/>
          </a:xfrm>
        </p:spPr>
        <p:txBody>
          <a:bodyPr anchor="ctr">
            <a:normAutofit/>
          </a:bodyPr>
          <a:lstStyle>
            <a:lvl1pPr marL="0" indent="0">
              <a:spcBef>
                <a:spcPts val="1200"/>
              </a:spcBef>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5" name="Date Placeholder 4"/>
          <p:cNvSpPr>
            <a:spLocks noGrp="1"/>
          </p:cNvSpPr>
          <p:nvPr>
            <p:ph type="dt" sz="half" idx="10"/>
          </p:nvPr>
        </p:nvSpPr>
        <p:spPr/>
        <p:txBody>
          <a:bodyPr/>
          <a:lstStyle/>
          <a:p>
            <a:r>
              <a:rPr lang="en-US"/>
              <a:t>31 May 2021</a:t>
            </a:r>
          </a:p>
        </p:txBody>
      </p:sp>
      <p:sp>
        <p:nvSpPr>
          <p:cNvPr id="7" name="Slide Number Placeholder 6"/>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1520526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Two Pictures with Captions">
    <p:spTree>
      <p:nvGrpSpPr>
        <p:cNvPr id="1" name=""/>
        <p:cNvGrpSpPr/>
        <p:nvPr/>
      </p:nvGrpSpPr>
      <p:grpSpPr>
        <a:xfrm>
          <a:off x="0" y="0"/>
          <a:ext cx="0" cy="0"/>
          <a:chOff x="0" y="0"/>
          <a:chExt cx="0" cy="0"/>
        </a:xfrm>
      </p:grpSpPr>
      <p:sp>
        <p:nvSpPr>
          <p:cNvPr id="9" name="Rectangle 8"/>
          <p:cNvSpPr/>
          <p:nvPr/>
        </p:nvSpPr>
        <p:spPr bwMode="invGray">
          <a:xfrm>
            <a:off x="1295400" y="5143500"/>
            <a:ext cx="4572000" cy="91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bwMode="invGray">
          <a:xfrm>
            <a:off x="6324599" y="5143500"/>
            <a:ext cx="4572000" cy="91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295400" y="5257800"/>
            <a:ext cx="4572000" cy="5486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Rectangle 11"/>
          <p:cNvSpPr/>
          <p:nvPr/>
        </p:nvSpPr>
        <p:spPr>
          <a:xfrm>
            <a:off x="6324599" y="5257800"/>
            <a:ext cx="4572000" cy="5486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1295400" y="255134"/>
            <a:ext cx="9601200" cy="1036850"/>
          </a:xfrm>
        </p:spPr>
        <p:txBody>
          <a:bodyPr anchor="b"/>
          <a:lstStyle>
            <a:lvl1pPr>
              <a:defRPr sz="3200"/>
            </a:lvl1pPr>
          </a:lstStyle>
          <a:p>
            <a:r>
              <a:rPr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1298448" y="1676401"/>
            <a:ext cx="4572000" cy="3428999"/>
          </a:xfrm>
        </p:spPr>
        <p:txBody>
          <a:bodyPr tIns="27432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bwMode="invGray">
          <a:xfrm>
            <a:off x="1371273" y="5180698"/>
            <a:ext cx="4420252" cy="839102"/>
          </a:xfrm>
        </p:spPr>
        <p:txBody>
          <a:bodyPr anchor="t">
            <a:normAutofit/>
          </a:bodyPr>
          <a:lstStyle>
            <a:lvl1pPr marL="0" indent="0">
              <a:spcBef>
                <a:spcPts val="0"/>
              </a:spcBef>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Picture Placeholder 2" descr="An empty placeholder to add an image. Click on the placeholder and select the image that you wish to add"/>
          <p:cNvSpPr>
            <a:spLocks noGrp="1"/>
          </p:cNvSpPr>
          <p:nvPr>
            <p:ph type="pic" idx="13"/>
          </p:nvPr>
        </p:nvSpPr>
        <p:spPr>
          <a:xfrm>
            <a:off x="6324600" y="1676401"/>
            <a:ext cx="4572000" cy="3428999"/>
          </a:xfrm>
        </p:spPr>
        <p:txBody>
          <a:bodyPr tIns="27432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3" name="Text Placeholder 3"/>
          <p:cNvSpPr>
            <a:spLocks noGrp="1"/>
          </p:cNvSpPr>
          <p:nvPr>
            <p:ph type="body" sz="half" idx="14"/>
          </p:nvPr>
        </p:nvSpPr>
        <p:spPr bwMode="invGray">
          <a:xfrm>
            <a:off x="6412954" y="5180698"/>
            <a:ext cx="4420252" cy="839102"/>
          </a:xfrm>
        </p:spPr>
        <p:txBody>
          <a:bodyPr anchor="t">
            <a:normAutofit/>
          </a:bodyPr>
          <a:lstStyle>
            <a:lvl1pPr marL="0" indent="0">
              <a:spcBef>
                <a:spcPts val="0"/>
              </a:spcBef>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5" name="Date Placeholder 4"/>
          <p:cNvSpPr>
            <a:spLocks noGrp="1"/>
          </p:cNvSpPr>
          <p:nvPr>
            <p:ph type="dt" sz="half" idx="10"/>
          </p:nvPr>
        </p:nvSpPr>
        <p:spPr/>
        <p:txBody>
          <a:bodyPr/>
          <a:lstStyle/>
          <a:p>
            <a:r>
              <a:rPr lang="en-US"/>
              <a:t>31 May 2021</a:t>
            </a:r>
          </a:p>
        </p:txBody>
      </p:sp>
      <p:sp>
        <p:nvSpPr>
          <p:cNvPr id="7" name="Slide Number Placeholder 6"/>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620823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4" name="Date Placeholder 3"/>
          <p:cNvSpPr>
            <a:spLocks noGrp="1"/>
          </p:cNvSpPr>
          <p:nvPr>
            <p:ph type="dt" sz="half" idx="10"/>
          </p:nvPr>
        </p:nvSpPr>
        <p:spPr/>
        <p:txBody>
          <a:bodyPr/>
          <a:lstStyle/>
          <a:p>
            <a:r>
              <a:rPr lang="en-US"/>
              <a:t>31 May 2021</a:t>
            </a:r>
          </a:p>
        </p:txBody>
      </p:sp>
      <p:sp>
        <p:nvSpPr>
          <p:cNvPr id="6" name="Slide Number Placeholder 5"/>
          <p:cNvSpPr>
            <a:spLocks noGrp="1"/>
          </p:cNvSpPr>
          <p:nvPr>
            <p:ph type="sldNum" sz="quarter" idx="12"/>
          </p:nvPr>
        </p:nvSpPr>
        <p:spPr/>
        <p:txBody>
          <a:bodyPr/>
          <a:lstStyle/>
          <a:p>
            <a:fld id="{A7F8E3F6-DE14-48B2-B2BC-6FABA9630FB8}" type="slidenum">
              <a:rPr lang="en-US" smtClean="0"/>
              <a:t>‹#›</a:t>
            </a:fld>
            <a:endParaRPr lang="en-US"/>
          </a:p>
        </p:txBody>
      </p:sp>
    </p:spTree>
    <p:extLst>
      <p:ext uri="{BB962C8B-B14F-4D97-AF65-F5344CB8AC3E}">
        <p14:creationId xmlns:p14="http://schemas.microsoft.com/office/powerpoint/2010/main" val="2834165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white">
          <a:xfrm rot="5400000">
            <a:off x="7562850" y="2228850"/>
            <a:ext cx="6858000" cy="24003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rot="5400000">
            <a:off x="6331230" y="3387909"/>
            <a:ext cx="6858000" cy="82183"/>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rot="5400000">
            <a:off x="6251613" y="3387909"/>
            <a:ext cx="6858000" cy="82183"/>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9871318" y="685800"/>
            <a:ext cx="1033272" cy="5486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95400" y="685800"/>
            <a:ext cx="7976754"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4" name="Date Placeholder 3"/>
          <p:cNvSpPr>
            <a:spLocks noGrp="1"/>
          </p:cNvSpPr>
          <p:nvPr>
            <p:ph type="dt" sz="half" idx="10"/>
          </p:nvPr>
        </p:nvSpPr>
        <p:spPr/>
        <p:txBody>
          <a:bodyPr/>
          <a:lstStyle/>
          <a:p>
            <a:r>
              <a:rPr lang="en-US"/>
              <a:t>31 May 2021</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A7F8E3F6-DE14-48B2-B2BC-6FABA9630FB8}" type="slidenum">
              <a:rPr lang="en-US" smtClean="0"/>
              <a:pPr/>
              <a:t>‹#›</a:t>
            </a:fld>
            <a:endParaRPr lang="en-US" dirty="0"/>
          </a:p>
        </p:txBody>
      </p:sp>
      <p:pic>
        <p:nvPicPr>
          <p:cNvPr id="12" name="Picture 11">
            <a:extLst>
              <a:ext uri="{FF2B5EF4-FFF2-40B4-BE49-F238E27FC236}">
                <a16:creationId xmlns:a16="http://schemas.microsoft.com/office/drawing/2014/main" id="{D5BEDE75-B79F-4381-A389-31F529F811C0}"/>
              </a:ext>
            </a:extLst>
          </p:cNvPr>
          <p:cNvPicPr>
            <a:picLocks noChangeAspect="1"/>
          </p:cNvPicPr>
          <p:nvPr userDrawn="1"/>
        </p:nvPicPr>
        <p:blipFill>
          <a:blip r:embed="rId2"/>
          <a:stretch>
            <a:fillRect/>
          </a:stretch>
        </p:blipFill>
        <p:spPr>
          <a:xfrm>
            <a:off x="160178" y="110518"/>
            <a:ext cx="1535710" cy="575282"/>
          </a:xfrm>
          <a:prstGeom prst="rect">
            <a:avLst/>
          </a:prstGeom>
        </p:spPr>
      </p:pic>
    </p:spTree>
    <p:extLst>
      <p:ext uri="{BB962C8B-B14F-4D97-AF65-F5344CB8AC3E}">
        <p14:creationId xmlns:p14="http://schemas.microsoft.com/office/powerpoint/2010/main" val="3619631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978346-E942-451C-AF8B-0774B6086E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452F105-7AFA-490A-9BFB-C4DA99D4F81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12">
            <a:extLst>
              <a:ext uri="{FF2B5EF4-FFF2-40B4-BE49-F238E27FC236}">
                <a16:creationId xmlns:a16="http://schemas.microsoft.com/office/drawing/2014/main" id="{8F88A7E0-C155-45D9-B5B6-CC9B9E3A942F}"/>
              </a:ext>
            </a:extLst>
          </p:cNvPr>
          <p:cNvSpPr>
            <a:spLocks noGrp="1"/>
          </p:cNvSpPr>
          <p:nvPr>
            <p:ph type="dt" sz="half" idx="10"/>
          </p:nvPr>
        </p:nvSpPr>
        <p:spPr/>
        <p:txBody>
          <a:bodyPr/>
          <a:lstStyle/>
          <a:p>
            <a:r>
              <a:rPr lang="en-US"/>
              <a:t>31 May 2021</a:t>
            </a:r>
            <a:endParaRPr lang="en-US" dirty="0"/>
          </a:p>
        </p:txBody>
      </p:sp>
      <p:sp>
        <p:nvSpPr>
          <p:cNvPr id="14" name="Footer Placeholder 13">
            <a:extLst>
              <a:ext uri="{FF2B5EF4-FFF2-40B4-BE49-F238E27FC236}">
                <a16:creationId xmlns:a16="http://schemas.microsoft.com/office/drawing/2014/main" id="{D062576A-D393-4C90-A9A0-723D7DB50AD5}"/>
              </a:ext>
            </a:extLst>
          </p:cNvPr>
          <p:cNvSpPr>
            <a:spLocks noGrp="1"/>
          </p:cNvSpPr>
          <p:nvPr>
            <p:ph type="ftr" sz="quarter" idx="11"/>
          </p:nvPr>
        </p:nvSpPr>
        <p:spPr/>
        <p:txBody>
          <a:bodyPr/>
          <a:lstStyle/>
          <a:p>
            <a:r>
              <a:rPr lang="en-US"/>
              <a:t>Peregrine Website Sustaining Support - Confidential AviaGlobal Group / Peregrine</a:t>
            </a:r>
            <a:endParaRPr lang="en-US" dirty="0"/>
          </a:p>
        </p:txBody>
      </p:sp>
      <p:sp>
        <p:nvSpPr>
          <p:cNvPr id="15" name="Slide Number Placeholder 14">
            <a:extLst>
              <a:ext uri="{FF2B5EF4-FFF2-40B4-BE49-F238E27FC236}">
                <a16:creationId xmlns:a16="http://schemas.microsoft.com/office/drawing/2014/main" id="{2135E1BC-BE21-429E-A43D-73404AD783E0}"/>
              </a:ext>
            </a:extLst>
          </p:cNvPr>
          <p:cNvSpPr>
            <a:spLocks noGrp="1"/>
          </p:cNvSpPr>
          <p:nvPr>
            <p:ph type="sldNum" sz="quarter" idx="12"/>
          </p:nvPr>
        </p:nvSpPr>
        <p:spPr/>
        <p:txBody>
          <a:bodyPr/>
          <a:lstStyle/>
          <a:p>
            <a:r>
              <a:rPr lang="en-US"/>
              <a:t> </a:t>
            </a:r>
            <a:fld id="{54FA3ABB-534F-408E-BDBD-561EFFF1B849}" type="slidenum">
              <a:rPr lang="en-US" smtClean="0"/>
              <a:pPr/>
              <a:t>‹#›</a:t>
            </a:fld>
            <a:endParaRPr lang="en-US" dirty="0"/>
          </a:p>
        </p:txBody>
      </p:sp>
    </p:spTree>
    <p:extLst>
      <p:ext uri="{BB962C8B-B14F-4D97-AF65-F5344CB8AC3E}">
        <p14:creationId xmlns:p14="http://schemas.microsoft.com/office/powerpoint/2010/main" val="2182197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Picture">
    <p:spTree>
      <p:nvGrpSpPr>
        <p:cNvPr id="1" name=""/>
        <p:cNvGrpSpPr/>
        <p:nvPr/>
      </p:nvGrpSpPr>
      <p:grpSpPr>
        <a:xfrm>
          <a:off x="0" y="0"/>
          <a:ext cx="0" cy="0"/>
          <a:chOff x="0" y="0"/>
          <a:chExt cx="0" cy="0"/>
        </a:xfrm>
      </p:grpSpPr>
      <p:sp>
        <p:nvSpPr>
          <p:cNvPr id="10" name="Rectangle 5"/>
          <p:cNvSpPr>
            <a:spLocks noChangeArrowheads="1"/>
          </p:cNvSpPr>
          <p:nvPr/>
        </p:nvSpPr>
        <p:spPr bwMode="white">
          <a:xfrm>
            <a:off x="6540503" y="0"/>
            <a:ext cx="5651496" cy="6858000"/>
          </a:xfrm>
          <a:custGeom>
            <a:avLst/>
            <a:gdLst/>
            <a:ahLst/>
            <a:cxnLst/>
            <a:rect l="l" t="t" r="r" b="b"/>
            <a:pathLst>
              <a:path w="4238622" h="6858000">
                <a:moveTo>
                  <a:pt x="0" y="0"/>
                </a:moveTo>
                <a:lnTo>
                  <a:pt x="4086222" y="0"/>
                </a:lnTo>
                <a:lnTo>
                  <a:pt x="4237035" y="0"/>
                </a:lnTo>
                <a:lnTo>
                  <a:pt x="4238622" y="0"/>
                </a:lnTo>
                <a:lnTo>
                  <a:pt x="4238622" y="6858000"/>
                </a:lnTo>
                <a:lnTo>
                  <a:pt x="4237035" y="6858000"/>
                </a:lnTo>
                <a:lnTo>
                  <a:pt x="4086222" y="6858000"/>
                </a:lnTo>
                <a:lnTo>
                  <a:pt x="254000" y="6858000"/>
                </a:lnTo>
                <a:lnTo>
                  <a:pt x="892175" y="4337050"/>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6"/>
          <p:cNvSpPr>
            <a:spLocks/>
          </p:cNvSpPr>
          <p:nvPr/>
        </p:nvSpPr>
        <p:spPr bwMode="auto">
          <a:xfrm>
            <a:off x="6256868"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a:innerShdw blurRad="635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12" name="Freeform 7"/>
          <p:cNvSpPr>
            <a:spLocks/>
          </p:cNvSpPr>
          <p:nvPr/>
        </p:nvSpPr>
        <p:spPr bwMode="auto">
          <a:xfrm>
            <a:off x="6062136" y="0"/>
            <a:ext cx="1528232" cy="6858000"/>
          </a:xfrm>
          <a:custGeom>
            <a:avLst/>
            <a:gdLst/>
            <a:ahLst/>
            <a:cxnLst/>
            <a:rect l="l" t="t" r="r" b="b"/>
            <a:pathLst>
              <a:path w="1146174" h="6858000">
                <a:moveTo>
                  <a:pt x="0" y="0"/>
                </a:moveTo>
                <a:lnTo>
                  <a:pt x="253999" y="0"/>
                </a:lnTo>
                <a:lnTo>
                  <a:pt x="1146174" y="4337050"/>
                </a:lnTo>
                <a:lnTo>
                  <a:pt x="511174" y="6858000"/>
                </a:lnTo>
                <a:lnTo>
                  <a:pt x="254000" y="6858000"/>
                </a:lnTo>
                <a:lnTo>
                  <a:pt x="892175" y="4337050"/>
                </a:lnTo>
                <a:close/>
              </a:path>
            </a:pathLst>
          </a:custGeom>
          <a:solidFill>
            <a:schemeClr val="accent1"/>
          </a:solidFill>
          <a:ln>
            <a:noFill/>
          </a:ln>
          <a:effectLst>
            <a:innerShdw blurRad="1778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2" name="Title 1"/>
          <p:cNvSpPr>
            <a:spLocks noGrp="1"/>
          </p:cNvSpPr>
          <p:nvPr>
            <p:ph type="ctrTitle"/>
          </p:nvPr>
        </p:nvSpPr>
        <p:spPr>
          <a:xfrm>
            <a:off x="1295401" y="1873584"/>
            <a:ext cx="5120640" cy="2560320"/>
          </a:xfrm>
        </p:spPr>
        <p:txBody>
          <a:bodyPr anchor="b">
            <a:normAutofit/>
          </a:bodyPr>
          <a:lstStyle>
            <a:lvl1pPr algn="l">
              <a:defRPr sz="4000">
                <a:solidFill>
                  <a:schemeClr val="tx1"/>
                </a:solidFill>
              </a:defRPr>
            </a:lvl1pPr>
          </a:lstStyle>
          <a:p>
            <a:r>
              <a:rPr lang="en-US"/>
              <a:t>Click to edit Master title style</a:t>
            </a:r>
            <a:endParaRPr lang="en-US" dirty="0"/>
          </a:p>
        </p:txBody>
      </p:sp>
      <p:sp>
        <p:nvSpPr>
          <p:cNvPr id="15" name="Picture Placeholder 14" descr="An empty placeholder to add an image. Click on the placeholder and select the image that you wish to add"/>
          <p:cNvSpPr>
            <a:spLocks noGrp="1"/>
          </p:cNvSpPr>
          <p:nvPr>
            <p:ph type="pic" sz="quarter" idx="10"/>
          </p:nvPr>
        </p:nvSpPr>
        <p:spPr>
          <a:xfrm>
            <a:off x="6743703" y="0"/>
            <a:ext cx="5448297" cy="6858000"/>
          </a:xfrm>
          <a:custGeom>
            <a:avLst/>
            <a:gdLst>
              <a:gd name="connsiteX0" fmla="*/ 0 w 5448297"/>
              <a:gd name="connsiteY0" fmla="*/ 0 h 6858000"/>
              <a:gd name="connsiteX1" fmla="*/ 5448297 w 5448297"/>
              <a:gd name="connsiteY1" fmla="*/ 0 h 6858000"/>
              <a:gd name="connsiteX2" fmla="*/ 5448297 w 5448297"/>
              <a:gd name="connsiteY2" fmla="*/ 6858000 h 6858000"/>
              <a:gd name="connsiteX3" fmla="*/ 338667 w 5448297"/>
              <a:gd name="connsiteY3" fmla="*/ 6858000 h 6858000"/>
              <a:gd name="connsiteX4" fmla="*/ 1185333 w 5448297"/>
              <a:gd name="connsiteY4" fmla="*/ 43370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48297" h="6858000">
                <a:moveTo>
                  <a:pt x="0" y="0"/>
                </a:moveTo>
                <a:lnTo>
                  <a:pt x="5448297" y="0"/>
                </a:lnTo>
                <a:lnTo>
                  <a:pt x="5448297" y="6858000"/>
                </a:lnTo>
                <a:lnTo>
                  <a:pt x="338667" y="6858000"/>
                </a:lnTo>
                <a:lnTo>
                  <a:pt x="1185333" y="4337050"/>
                </a:lnTo>
                <a:close/>
              </a:path>
            </a:pathLst>
          </a:custGeom>
          <a:noFill/>
          <a:ln>
            <a:noFill/>
          </a:ln>
        </p:spPr>
        <p:txBody>
          <a:bodyPr wrap="square" tIns="365760">
            <a:noAutofit/>
          </a:bodyPr>
          <a:lstStyle>
            <a:lvl1pPr marL="0" indent="0" algn="ctr">
              <a:buNone/>
              <a:defRPr sz="2800">
                <a:solidFill>
                  <a:schemeClr val="bg1"/>
                </a:solidFill>
              </a:defRPr>
            </a:lvl1pPr>
          </a:lstStyle>
          <a:p>
            <a:r>
              <a:rPr lang="en-US"/>
              <a:t>Click icon to add picture</a:t>
            </a:r>
          </a:p>
        </p:txBody>
      </p:sp>
      <p:sp>
        <p:nvSpPr>
          <p:cNvPr id="3" name="Subtitle 2"/>
          <p:cNvSpPr>
            <a:spLocks noGrp="1"/>
          </p:cNvSpPr>
          <p:nvPr>
            <p:ph type="subTitle" idx="1"/>
          </p:nvPr>
        </p:nvSpPr>
        <p:spPr>
          <a:xfrm>
            <a:off x="1295401" y="4572000"/>
            <a:ext cx="5120640" cy="1600200"/>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8" name="Picture 7">
            <a:extLst>
              <a:ext uri="{FF2B5EF4-FFF2-40B4-BE49-F238E27FC236}">
                <a16:creationId xmlns:a16="http://schemas.microsoft.com/office/drawing/2014/main" id="{E891E6A5-9727-40A3-86C9-0A80615780A9}"/>
              </a:ext>
            </a:extLst>
          </p:cNvPr>
          <p:cNvPicPr>
            <a:picLocks noChangeAspect="1"/>
          </p:cNvPicPr>
          <p:nvPr/>
        </p:nvPicPr>
        <p:blipFill>
          <a:blip r:embed="rId2"/>
          <a:stretch>
            <a:fillRect/>
          </a:stretch>
        </p:blipFill>
        <p:spPr>
          <a:xfrm>
            <a:off x="190500" y="177800"/>
            <a:ext cx="2895600" cy="1084701"/>
          </a:xfrm>
          <a:prstGeom prst="rect">
            <a:avLst/>
          </a:prstGeom>
        </p:spPr>
      </p:pic>
    </p:spTree>
    <p:extLst>
      <p:ext uri="{BB962C8B-B14F-4D97-AF65-F5344CB8AC3E}">
        <p14:creationId xmlns:p14="http://schemas.microsoft.com/office/powerpoint/2010/main" val="2905642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5"/>
          <p:cNvSpPr>
            <a:spLocks noChangeArrowheads="1"/>
          </p:cNvSpPr>
          <p:nvPr/>
        </p:nvSpPr>
        <p:spPr bwMode="white">
          <a:xfrm>
            <a:off x="9622368" y="0"/>
            <a:ext cx="2569632" cy="6858000"/>
          </a:xfrm>
          <a:custGeom>
            <a:avLst/>
            <a:gdLst/>
            <a:ahLst/>
            <a:cxnLst/>
            <a:rect l="l" t="t" r="r" b="b"/>
            <a:pathLst>
              <a:path w="1927224" h="6858000">
                <a:moveTo>
                  <a:pt x="0" y="0"/>
                </a:moveTo>
                <a:lnTo>
                  <a:pt x="1927224" y="0"/>
                </a:lnTo>
                <a:lnTo>
                  <a:pt x="1927224" y="6858000"/>
                </a:lnTo>
                <a:lnTo>
                  <a:pt x="254000" y="6858000"/>
                </a:lnTo>
                <a:lnTo>
                  <a:pt x="892175" y="4337050"/>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8" name="Freeform 6"/>
          <p:cNvSpPr>
            <a:spLocks/>
          </p:cNvSpPr>
          <p:nvPr/>
        </p:nvSpPr>
        <p:spPr bwMode="auto">
          <a:xfrm>
            <a:off x="9237132"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a:outerShdw blurRad="101600" dist="50800" algn="l" rotWithShape="0">
              <a:prstClr val="black">
                <a:alpha val="25000"/>
              </a:prstClr>
            </a:out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9" name="Freeform 7"/>
          <p:cNvSpPr>
            <a:spLocks/>
          </p:cNvSpPr>
          <p:nvPr/>
        </p:nvSpPr>
        <p:spPr bwMode="auto">
          <a:xfrm>
            <a:off x="9173633" y="0"/>
            <a:ext cx="1460499" cy="6858000"/>
          </a:xfrm>
          <a:custGeom>
            <a:avLst/>
            <a:gdLst/>
            <a:ahLst/>
            <a:cxnLst/>
            <a:rect l="l" t="t" r="r" b="b"/>
            <a:pathLst>
              <a:path w="1095374" h="6858000">
                <a:moveTo>
                  <a:pt x="0" y="0"/>
                </a:moveTo>
                <a:lnTo>
                  <a:pt x="203199" y="0"/>
                </a:lnTo>
                <a:lnTo>
                  <a:pt x="1095374" y="4337050"/>
                </a:lnTo>
                <a:lnTo>
                  <a:pt x="460374" y="6858000"/>
                </a:lnTo>
                <a:lnTo>
                  <a:pt x="257175" y="6858000"/>
                </a:lnTo>
                <a:lnTo>
                  <a:pt x="892175" y="4337050"/>
                </a:lnTo>
                <a:close/>
              </a:path>
            </a:pathLst>
          </a:custGeom>
          <a:solidFill>
            <a:schemeClr val="accent1"/>
          </a:solidFill>
          <a:ln>
            <a:noFill/>
          </a:ln>
          <a:effectLst>
            <a:outerShdw blurRad="101600" dist="50800" algn="l" rotWithShape="0">
              <a:prstClr val="black">
                <a:alpha val="25000"/>
              </a:prstClr>
            </a:out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10" name="Freeform 7"/>
          <p:cNvSpPr>
            <a:spLocks/>
          </p:cNvSpPr>
          <p:nvPr/>
        </p:nvSpPr>
        <p:spPr bwMode="auto">
          <a:xfrm>
            <a:off x="9173633" y="0"/>
            <a:ext cx="1460499" cy="6858000"/>
          </a:xfrm>
          <a:custGeom>
            <a:avLst/>
            <a:gdLst/>
            <a:ahLst/>
            <a:cxnLst/>
            <a:rect l="l" t="t" r="r" b="b"/>
            <a:pathLst>
              <a:path w="1095374" h="6858000">
                <a:moveTo>
                  <a:pt x="0" y="0"/>
                </a:moveTo>
                <a:lnTo>
                  <a:pt x="203199" y="0"/>
                </a:lnTo>
                <a:lnTo>
                  <a:pt x="1095374" y="4337050"/>
                </a:lnTo>
                <a:lnTo>
                  <a:pt x="460374" y="6858000"/>
                </a:lnTo>
                <a:lnTo>
                  <a:pt x="257175" y="6858000"/>
                </a:lnTo>
                <a:lnTo>
                  <a:pt x="892175" y="4337050"/>
                </a:lnTo>
                <a:close/>
              </a:path>
            </a:pathLst>
          </a:custGeom>
          <a:solidFill>
            <a:schemeClr val="accent1"/>
          </a:solidFill>
          <a:ln>
            <a:noFill/>
          </a:ln>
          <a:effectLst>
            <a:innerShdw blurRad="63500" dist="50800" dir="10800000">
              <a:prstClr val="black">
                <a:alpha val="50000"/>
              </a:prstClr>
            </a:innerShdw>
          </a:effectLst>
        </p:spPr>
        <p:txBody>
          <a:bodyPr vert="horz" wrap="square" lIns="91440" tIns="45720" rIns="91440" bIns="45720" numCol="1" anchor="t" anchorCtr="0" compatLnSpc="1">
            <a:prstTxWarp prst="textNoShape">
              <a:avLst/>
            </a:prstTxWarp>
          </a:bodyPr>
          <a:lstStyle/>
          <a:p>
            <a:pPr lvl="0"/>
            <a:endParaRPr lang="en-US" sz="1800"/>
          </a:p>
        </p:txBody>
      </p:sp>
      <p:sp>
        <p:nvSpPr>
          <p:cNvPr id="2" name="Title 1"/>
          <p:cNvSpPr>
            <a:spLocks noGrp="1"/>
          </p:cNvSpPr>
          <p:nvPr>
            <p:ph type="title"/>
          </p:nvPr>
        </p:nvSpPr>
        <p:spPr>
          <a:xfrm>
            <a:off x="1295398" y="2914650"/>
            <a:ext cx="8046720" cy="1557338"/>
          </a:xfrm>
        </p:spPr>
        <p:txBody>
          <a:bodyPr anchor="b">
            <a:normAutofit/>
          </a:bodyPr>
          <a:lstStyle>
            <a:lvl1pPr>
              <a:defRPr sz="320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1295398" y="4589463"/>
            <a:ext cx="8046718" cy="1011237"/>
          </a:xfrm>
        </p:spPr>
        <p:txBody>
          <a:bodyPr/>
          <a:lstStyle>
            <a:lvl1pPr marL="0" indent="0">
              <a:spcBef>
                <a:spcPts val="1200"/>
              </a:spcBef>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11" name="Picture 10">
            <a:extLst>
              <a:ext uri="{FF2B5EF4-FFF2-40B4-BE49-F238E27FC236}">
                <a16:creationId xmlns:a16="http://schemas.microsoft.com/office/drawing/2014/main" id="{26BBDE29-BD93-4D80-A8B1-55513FEA32A5}"/>
              </a:ext>
            </a:extLst>
          </p:cNvPr>
          <p:cNvPicPr>
            <a:picLocks noChangeAspect="1"/>
          </p:cNvPicPr>
          <p:nvPr/>
        </p:nvPicPr>
        <p:blipFill>
          <a:blip r:embed="rId2"/>
          <a:stretch>
            <a:fillRect/>
          </a:stretch>
        </p:blipFill>
        <p:spPr>
          <a:xfrm>
            <a:off x="190500" y="177800"/>
            <a:ext cx="2895600" cy="1084701"/>
          </a:xfrm>
          <a:prstGeom prst="rect">
            <a:avLst/>
          </a:prstGeom>
        </p:spPr>
      </p:pic>
    </p:spTree>
    <p:extLst>
      <p:ext uri="{BB962C8B-B14F-4D97-AF65-F5344CB8AC3E}">
        <p14:creationId xmlns:p14="http://schemas.microsoft.com/office/powerpoint/2010/main" val="2531449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24600" y="1621823"/>
            <a:ext cx="4572000" cy="43434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Peregrine Website Sustaining Support - Confidential AviaGlobal Group / Peregrine</a:t>
            </a:r>
            <a:endParaRPr lang="en-GB"/>
          </a:p>
        </p:txBody>
      </p:sp>
      <p:sp>
        <p:nvSpPr>
          <p:cNvPr id="5" name="Date Placeholder 4"/>
          <p:cNvSpPr>
            <a:spLocks noGrp="1"/>
          </p:cNvSpPr>
          <p:nvPr>
            <p:ph type="dt" sz="half" idx="10"/>
          </p:nvPr>
        </p:nvSpPr>
        <p:spPr/>
        <p:txBody>
          <a:bodyPr/>
          <a:lstStyle/>
          <a:p>
            <a:r>
              <a:rPr lang="en-US"/>
              <a:t>31 May 2021</a:t>
            </a:r>
            <a:endParaRPr lang="en-GB"/>
          </a:p>
        </p:txBody>
      </p:sp>
      <p:sp>
        <p:nvSpPr>
          <p:cNvPr id="7" name="Slide Number Placeholder 6"/>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347341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95400" y="255134"/>
            <a:ext cx="9601200" cy="1036850"/>
          </a:xfrm>
        </p:spPr>
        <p:txBody>
          <a:bodyPr/>
          <a:lstStyle/>
          <a:p>
            <a:r>
              <a:rPr lang="en-US"/>
              <a:t>Click to edit Master title style</a:t>
            </a:r>
          </a:p>
        </p:txBody>
      </p:sp>
      <p:sp>
        <p:nvSpPr>
          <p:cNvPr id="3" name="Text Placeholder 2"/>
          <p:cNvSpPr>
            <a:spLocks noGrp="1"/>
          </p:cNvSpPr>
          <p:nvPr>
            <p:ph type="body" idx="1"/>
          </p:nvPr>
        </p:nvSpPr>
        <p:spPr>
          <a:xfrm>
            <a:off x="1295400" y="1676400"/>
            <a:ext cx="4572000" cy="850392"/>
          </a:xfrm>
        </p:spPr>
        <p:txBody>
          <a:bodyPr anchor="ctr">
            <a:normAutofit/>
          </a:bodyPr>
          <a:lstStyle>
            <a:lvl1pPr marL="0" indent="0">
              <a:buNone/>
              <a:defRPr sz="26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95400" y="2552700"/>
            <a:ext cx="4572000" cy="3467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324600" y="1676400"/>
            <a:ext cx="4572000" cy="847725"/>
          </a:xfrm>
        </p:spPr>
        <p:txBody>
          <a:bodyPr anchor="ctr">
            <a:normAutofit/>
          </a:bodyPr>
          <a:lstStyle>
            <a:lvl1pPr marL="0" indent="0">
              <a:buNone/>
              <a:defRPr sz="26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24600" y="2552700"/>
            <a:ext cx="4572000" cy="34671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p>
            <a:r>
              <a:rPr lang="en-US"/>
              <a:t>Peregrine Website Sustaining Support - Confidential AviaGlobal Group / Peregrine</a:t>
            </a:r>
            <a:endParaRPr lang="en-GB"/>
          </a:p>
        </p:txBody>
      </p:sp>
      <p:sp>
        <p:nvSpPr>
          <p:cNvPr id="7" name="Date Placeholder 6"/>
          <p:cNvSpPr>
            <a:spLocks noGrp="1"/>
          </p:cNvSpPr>
          <p:nvPr>
            <p:ph type="dt" sz="half" idx="10"/>
          </p:nvPr>
        </p:nvSpPr>
        <p:spPr/>
        <p:txBody>
          <a:bodyPr/>
          <a:lstStyle/>
          <a:p>
            <a:r>
              <a:rPr lang="en-US"/>
              <a:t>31 May 2021</a:t>
            </a:r>
            <a:endParaRPr lang="en-GB"/>
          </a:p>
        </p:txBody>
      </p:sp>
      <p:sp>
        <p:nvSpPr>
          <p:cNvPr id="9" name="Slide Number Placeholder 8"/>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519518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Peregrine Website Sustaining Support - Confidential AviaGlobal Group / Peregrine</a:t>
            </a:r>
            <a:endParaRPr lang="en-GB"/>
          </a:p>
        </p:txBody>
      </p:sp>
      <p:sp>
        <p:nvSpPr>
          <p:cNvPr id="3" name="Date Placeholder 2"/>
          <p:cNvSpPr>
            <a:spLocks noGrp="1"/>
          </p:cNvSpPr>
          <p:nvPr>
            <p:ph type="dt" sz="half" idx="10"/>
          </p:nvPr>
        </p:nvSpPr>
        <p:spPr/>
        <p:txBody>
          <a:bodyPr/>
          <a:lstStyle/>
          <a:p>
            <a:r>
              <a:rPr lang="en-US"/>
              <a:t>31 May 2021</a:t>
            </a:r>
            <a:endParaRPr lang="en-GB"/>
          </a:p>
        </p:txBody>
      </p:sp>
      <p:sp>
        <p:nvSpPr>
          <p:cNvPr id="5" name="Slide Number Placeholder 4"/>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28986554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Peregrine Website Sustaining Support - Confidential AviaGlobal Group / Peregrine</a:t>
            </a:r>
            <a:endParaRPr lang="en-GB"/>
          </a:p>
        </p:txBody>
      </p:sp>
      <p:sp>
        <p:nvSpPr>
          <p:cNvPr id="2" name="Date Placeholder 1"/>
          <p:cNvSpPr>
            <a:spLocks noGrp="1"/>
          </p:cNvSpPr>
          <p:nvPr>
            <p:ph type="dt" sz="half" idx="10"/>
          </p:nvPr>
        </p:nvSpPr>
        <p:spPr/>
        <p:txBody>
          <a:bodyPr/>
          <a:lstStyle/>
          <a:p>
            <a:r>
              <a:rPr lang="en-US"/>
              <a:t>31 May 2021</a:t>
            </a:r>
            <a:endParaRPr lang="en-GB"/>
          </a:p>
        </p:txBody>
      </p:sp>
      <p:sp>
        <p:nvSpPr>
          <p:cNvPr id="4" name="Slide Number Placeholder 3"/>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3987179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4728209" y="1676400"/>
            <a:ext cx="6126480" cy="4343400"/>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295400" y="1676400"/>
            <a:ext cx="3017520" cy="4343400"/>
          </a:xfrm>
        </p:spPr>
        <p:txBody>
          <a:bodyPr anchor="ctr">
            <a:normAutofit/>
          </a:bodyPr>
          <a:lstStyle>
            <a:lvl1pPr marL="0" indent="0">
              <a:spcBef>
                <a:spcPts val="1200"/>
              </a:spcBef>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Peregrine Website Sustaining Support - Confidential AviaGlobal Group / Peregrine</a:t>
            </a:r>
            <a:endParaRPr lang="en-GB"/>
          </a:p>
        </p:txBody>
      </p:sp>
      <p:sp>
        <p:nvSpPr>
          <p:cNvPr id="5" name="Date Placeholder 4"/>
          <p:cNvSpPr>
            <a:spLocks noGrp="1"/>
          </p:cNvSpPr>
          <p:nvPr>
            <p:ph type="dt" sz="half" idx="10"/>
          </p:nvPr>
        </p:nvSpPr>
        <p:spPr/>
        <p:txBody>
          <a:bodyPr/>
          <a:lstStyle/>
          <a:p>
            <a:r>
              <a:rPr lang="en-US"/>
              <a:t>31 May 2021</a:t>
            </a:r>
            <a:endParaRPr lang="en-GB"/>
          </a:p>
        </p:txBody>
      </p:sp>
      <p:sp>
        <p:nvSpPr>
          <p:cNvPr id="7" name="Slide Number Placeholder 6"/>
          <p:cNvSpPr>
            <a:spLocks noGrp="1"/>
          </p:cNvSpPr>
          <p:nvPr>
            <p:ph type="sldNum" sz="quarter" idx="12"/>
          </p:nvPr>
        </p:nvSpPr>
        <p:spPr/>
        <p:txBody>
          <a:bodyPr/>
          <a:lstStyle/>
          <a:p>
            <a:fld id="{1E7DEF49-C434-479A-8C47-4C2502976795}" type="slidenum">
              <a:rPr lang="en-GB" smtClean="0"/>
              <a:t>‹#›</a:t>
            </a:fld>
            <a:endParaRPr lang="en-GB"/>
          </a:p>
        </p:txBody>
      </p:sp>
    </p:spTree>
    <p:extLst>
      <p:ext uri="{BB962C8B-B14F-4D97-AF65-F5344CB8AC3E}">
        <p14:creationId xmlns:p14="http://schemas.microsoft.com/office/powerpoint/2010/main" val="868100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6" Type="http://schemas.openxmlformats.org/officeDocument/2006/relationships/image" Target="../media/image1.png"/><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theme" Target="../theme/theme2.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0"/>
            <a:ext cx="12192000" cy="1371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1371600"/>
            <a:ext cx="12192000" cy="82183"/>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1443006"/>
            <a:ext cx="12192000" cy="82183"/>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295400" y="255134"/>
            <a:ext cx="9601200" cy="103685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95400" y="1625600"/>
            <a:ext cx="96012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95399" y="6374999"/>
            <a:ext cx="6243203" cy="274320"/>
          </a:xfrm>
          <a:prstGeom prst="rect">
            <a:avLst/>
          </a:prstGeom>
        </p:spPr>
        <p:txBody>
          <a:bodyPr vert="horz" lIns="91440" tIns="45720" rIns="91440" bIns="45720" rtlCol="0" anchor="ctr"/>
          <a:lstStyle>
            <a:lvl1pPr algn="l">
              <a:defRPr sz="1100">
                <a:solidFill>
                  <a:schemeClr val="tx1"/>
                </a:solidFill>
                <a:latin typeface="Calibri" panose="020F0502020204030204" pitchFamily="34" charset="0"/>
                <a:cs typeface="Calibri" panose="020F0502020204030204" pitchFamily="34" charset="0"/>
              </a:defRPr>
            </a:lvl1pPr>
          </a:lstStyle>
          <a:p>
            <a:r>
              <a:rPr lang="en-US"/>
              <a:t>Peregrine Website Sustaining Support - Confidential AviaGlobal Group / Peregrine</a:t>
            </a:r>
            <a:endParaRPr lang="en-GB"/>
          </a:p>
        </p:txBody>
      </p:sp>
      <p:sp>
        <p:nvSpPr>
          <p:cNvPr id="4" name="Date Placeholder 3"/>
          <p:cNvSpPr>
            <a:spLocks noGrp="1"/>
          </p:cNvSpPr>
          <p:nvPr>
            <p:ph type="dt" sz="half" idx="2"/>
          </p:nvPr>
        </p:nvSpPr>
        <p:spPr>
          <a:xfrm>
            <a:off x="7702549" y="6374999"/>
            <a:ext cx="1480705" cy="274320"/>
          </a:xfrm>
          <a:prstGeom prst="rect">
            <a:avLst/>
          </a:prstGeom>
        </p:spPr>
        <p:txBody>
          <a:bodyPr vert="horz" lIns="91440" tIns="45720" rIns="91440" bIns="45720" rtlCol="0" anchor="ctr"/>
          <a:lstStyle>
            <a:lvl1pPr algn="ctr">
              <a:defRPr sz="1100">
                <a:solidFill>
                  <a:schemeClr val="tx1"/>
                </a:solidFill>
                <a:latin typeface="Calibri" panose="020F0502020204030204" pitchFamily="34" charset="0"/>
                <a:cs typeface="Calibri" panose="020F0502020204030204" pitchFamily="34" charset="0"/>
              </a:defRPr>
            </a:lvl1pPr>
          </a:lstStyle>
          <a:p>
            <a:r>
              <a:rPr lang="en-US"/>
              <a:t>31 May 2021</a:t>
            </a:r>
            <a:endParaRPr lang="en-GB"/>
          </a:p>
        </p:txBody>
      </p:sp>
      <p:sp>
        <p:nvSpPr>
          <p:cNvPr id="6" name="Slide Number Placeholder 5"/>
          <p:cNvSpPr>
            <a:spLocks noGrp="1"/>
          </p:cNvSpPr>
          <p:nvPr>
            <p:ph type="sldNum" sz="quarter" idx="4"/>
          </p:nvPr>
        </p:nvSpPr>
        <p:spPr>
          <a:xfrm>
            <a:off x="9372600" y="6374999"/>
            <a:ext cx="1042554" cy="274320"/>
          </a:xfrm>
          <a:prstGeom prst="rect">
            <a:avLst/>
          </a:prstGeom>
        </p:spPr>
        <p:txBody>
          <a:bodyPr vert="horz" lIns="91440" tIns="45720" rIns="91440" bIns="45720" rtlCol="0" anchor="ctr"/>
          <a:lstStyle>
            <a:lvl1pPr algn="r">
              <a:defRPr sz="1100">
                <a:solidFill>
                  <a:schemeClr val="tx1"/>
                </a:solidFill>
                <a:latin typeface="Calibri" panose="020F0502020204030204" pitchFamily="34" charset="0"/>
                <a:cs typeface="Calibri" panose="020F0502020204030204" pitchFamily="34" charset="0"/>
              </a:defRPr>
            </a:lvl1pPr>
          </a:lstStyle>
          <a:p>
            <a:fld id="{1E7DEF49-C434-479A-8C47-4C2502976795}" type="slidenum">
              <a:rPr lang="en-GB" smtClean="0"/>
              <a:t>‹#›</a:t>
            </a:fld>
            <a:endParaRPr lang="en-GB"/>
          </a:p>
        </p:txBody>
      </p:sp>
      <p:pic>
        <p:nvPicPr>
          <p:cNvPr id="11" name="Picture 10">
            <a:extLst>
              <a:ext uri="{FF2B5EF4-FFF2-40B4-BE49-F238E27FC236}">
                <a16:creationId xmlns:a16="http://schemas.microsoft.com/office/drawing/2014/main" id="{EA25FDA4-C9BF-446A-BE2A-459859D07D17}"/>
              </a:ext>
            </a:extLst>
          </p:cNvPr>
          <p:cNvPicPr>
            <a:picLocks noChangeAspect="1"/>
          </p:cNvPicPr>
          <p:nvPr/>
        </p:nvPicPr>
        <p:blipFill>
          <a:blip r:embed="rId15"/>
          <a:stretch>
            <a:fillRect/>
          </a:stretch>
        </p:blipFill>
        <p:spPr>
          <a:xfrm>
            <a:off x="10554691" y="6151596"/>
            <a:ext cx="1535710" cy="575282"/>
          </a:xfrm>
          <a:prstGeom prst="rect">
            <a:avLst/>
          </a:prstGeom>
        </p:spPr>
      </p:pic>
    </p:spTree>
    <p:extLst>
      <p:ext uri="{BB962C8B-B14F-4D97-AF65-F5344CB8AC3E}">
        <p14:creationId xmlns:p14="http://schemas.microsoft.com/office/powerpoint/2010/main" val="5186827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lnSpc>
          <a:spcPct val="90000"/>
        </a:lnSpc>
        <a:spcBef>
          <a:spcPct val="0"/>
        </a:spcBef>
        <a:buNone/>
        <a:defRPr sz="3200" kern="1200">
          <a:solidFill>
            <a:schemeClr val="bg1"/>
          </a:solidFill>
          <a:latin typeface="Calibri" panose="020F0502020204030204" pitchFamily="34" charset="0"/>
          <a:ea typeface="+mj-ea"/>
          <a:cs typeface="Calibri" panose="020F0502020204030204" pitchFamily="34" charset="0"/>
        </a:defRPr>
      </a:lvl1pPr>
    </p:titleStyle>
    <p:bodyStyle>
      <a:lvl1pPr marL="274320" indent="-274320" algn="l" defTabSz="914400" rtl="0" eaLnBrk="1" latinLnBrk="0" hangingPunct="1">
        <a:lnSpc>
          <a:spcPct val="90000"/>
        </a:lnSpc>
        <a:spcBef>
          <a:spcPts val="1800"/>
        </a:spcBef>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1pPr>
      <a:lvl2pPr marL="54864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Calibri" panose="020F0502020204030204" pitchFamily="34" charset="0"/>
          <a:ea typeface="+mn-ea"/>
          <a:cs typeface="Calibri" panose="020F0502020204030204" pitchFamily="34" charset="0"/>
        </a:defRPr>
      </a:lvl2pPr>
      <a:lvl3pPr marL="822960" indent="-228600" algn="l" defTabSz="914400" rtl="0" eaLnBrk="1" latinLnBrk="0" hangingPunct="1">
        <a:lnSpc>
          <a:spcPct val="90000"/>
        </a:lnSpc>
        <a:spcBef>
          <a:spcPts val="8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3pPr>
      <a:lvl4pPr marL="10972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Calibri" panose="020F0502020204030204" pitchFamily="34" charset="0"/>
          <a:ea typeface="+mn-ea"/>
          <a:cs typeface="Calibri" panose="020F0502020204030204" pitchFamily="34" charset="0"/>
        </a:defRPr>
      </a:lvl4pPr>
      <a:lvl5pPr marL="13258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Calibri" panose="020F0502020204030204" pitchFamily="34" charset="0"/>
          <a:ea typeface="+mn-ea"/>
          <a:cs typeface="Calibri" panose="020F0502020204030204" pitchFamily="34" charset="0"/>
        </a:defRPr>
      </a:lvl5pPr>
      <a:lvl6pPr marL="15544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6pPr>
      <a:lvl7pPr marL="17830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7pPr>
      <a:lvl8pPr marL="20116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8pPr>
      <a:lvl9pPr marL="22402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7"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userDrawn="1"/>
        </p:nvSpPr>
        <p:spPr bwMode="white">
          <a:xfrm>
            <a:off x="0" y="0"/>
            <a:ext cx="12192000" cy="1371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0" y="1371600"/>
            <a:ext cx="12192000" cy="82183"/>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1443006"/>
            <a:ext cx="12192000" cy="82183"/>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295400" y="255134"/>
            <a:ext cx="9601200" cy="103685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95400" y="1625600"/>
            <a:ext cx="9601200" cy="43434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295399" y="6374999"/>
            <a:ext cx="6243203" cy="274320"/>
          </a:xfrm>
          <a:prstGeom prst="rect">
            <a:avLst/>
          </a:prstGeom>
        </p:spPr>
        <p:txBody>
          <a:bodyPr vert="horz" lIns="91440" tIns="45720" rIns="91440" bIns="45720" rtlCol="0" anchor="ctr"/>
          <a:lstStyle>
            <a:lvl1pPr algn="l">
              <a:defRPr sz="1100">
                <a:solidFill>
                  <a:schemeClr val="tx1"/>
                </a:solidFill>
                <a:latin typeface="Calibri" panose="020F0502020204030204" pitchFamily="34" charset="0"/>
                <a:cs typeface="Calibri" panose="020F0502020204030204" pitchFamily="34" charset="0"/>
              </a:defRPr>
            </a:lvl1pPr>
          </a:lstStyle>
          <a:p>
            <a:r>
              <a:rPr lang="en-US"/>
              <a:t>Peregrine Website Sustaining Support - Confidential AviaGlobal Group / Peregrine</a:t>
            </a:r>
            <a:endParaRPr lang="en-US" dirty="0"/>
          </a:p>
        </p:txBody>
      </p:sp>
      <p:sp>
        <p:nvSpPr>
          <p:cNvPr id="4" name="Date Placeholder 3"/>
          <p:cNvSpPr>
            <a:spLocks noGrp="1"/>
          </p:cNvSpPr>
          <p:nvPr>
            <p:ph type="dt" sz="half" idx="2"/>
          </p:nvPr>
        </p:nvSpPr>
        <p:spPr>
          <a:xfrm>
            <a:off x="7702549" y="6374999"/>
            <a:ext cx="1480705" cy="274320"/>
          </a:xfrm>
          <a:prstGeom prst="rect">
            <a:avLst/>
          </a:prstGeom>
        </p:spPr>
        <p:txBody>
          <a:bodyPr vert="horz" lIns="91440" tIns="45720" rIns="91440" bIns="45720" rtlCol="0" anchor="ctr"/>
          <a:lstStyle>
            <a:lvl1pPr algn="ctr">
              <a:defRPr sz="1100">
                <a:solidFill>
                  <a:schemeClr val="tx1"/>
                </a:solidFill>
                <a:latin typeface="Calibri" panose="020F0502020204030204" pitchFamily="34" charset="0"/>
                <a:cs typeface="Calibri" panose="020F0502020204030204" pitchFamily="34" charset="0"/>
              </a:defRPr>
            </a:lvl1pPr>
          </a:lstStyle>
          <a:p>
            <a:r>
              <a:rPr lang="en-US"/>
              <a:t>31 May 2021</a:t>
            </a:r>
            <a:endParaRPr lang="en-US" dirty="0"/>
          </a:p>
        </p:txBody>
      </p:sp>
      <p:sp>
        <p:nvSpPr>
          <p:cNvPr id="6" name="Slide Number Placeholder 5"/>
          <p:cNvSpPr>
            <a:spLocks noGrp="1"/>
          </p:cNvSpPr>
          <p:nvPr>
            <p:ph type="sldNum" sz="quarter" idx="4"/>
          </p:nvPr>
        </p:nvSpPr>
        <p:spPr>
          <a:xfrm>
            <a:off x="9372600" y="6374999"/>
            <a:ext cx="1042554" cy="274320"/>
          </a:xfrm>
          <a:prstGeom prst="rect">
            <a:avLst/>
          </a:prstGeom>
        </p:spPr>
        <p:txBody>
          <a:bodyPr vert="horz" lIns="91440" tIns="45720" rIns="91440" bIns="45720" rtlCol="0" anchor="ctr"/>
          <a:lstStyle>
            <a:lvl1pPr algn="ctr">
              <a:defRPr sz="1100">
                <a:solidFill>
                  <a:schemeClr val="tx1"/>
                </a:solidFill>
                <a:latin typeface="Calibri" panose="020F0502020204030204" pitchFamily="34" charset="0"/>
                <a:cs typeface="Calibri" panose="020F0502020204030204" pitchFamily="34" charset="0"/>
              </a:defRPr>
            </a:lvl1pPr>
          </a:lstStyle>
          <a:p>
            <a:fld id="{A7F8E3F6-DE14-48B2-B2BC-6FABA9630FB8}" type="slidenum">
              <a:rPr lang="en-US" smtClean="0"/>
              <a:pPr/>
              <a:t>‹#›</a:t>
            </a:fld>
            <a:endParaRPr lang="en-US" dirty="0"/>
          </a:p>
        </p:txBody>
      </p:sp>
      <p:pic>
        <p:nvPicPr>
          <p:cNvPr id="11" name="Picture 10">
            <a:extLst>
              <a:ext uri="{FF2B5EF4-FFF2-40B4-BE49-F238E27FC236}">
                <a16:creationId xmlns:a16="http://schemas.microsoft.com/office/drawing/2014/main" id="{EA25FDA4-C9BF-446A-BE2A-459859D07D17}"/>
              </a:ext>
            </a:extLst>
          </p:cNvPr>
          <p:cNvPicPr>
            <a:picLocks noChangeAspect="1"/>
          </p:cNvPicPr>
          <p:nvPr userDrawn="1"/>
        </p:nvPicPr>
        <p:blipFill>
          <a:blip r:embed="rId16"/>
          <a:stretch>
            <a:fillRect/>
          </a:stretch>
        </p:blipFill>
        <p:spPr>
          <a:xfrm>
            <a:off x="10554691" y="6151596"/>
            <a:ext cx="1535710" cy="575282"/>
          </a:xfrm>
          <a:prstGeom prst="rect">
            <a:avLst/>
          </a:prstGeom>
        </p:spPr>
      </p:pic>
    </p:spTree>
    <p:extLst>
      <p:ext uri="{BB962C8B-B14F-4D97-AF65-F5344CB8AC3E}">
        <p14:creationId xmlns:p14="http://schemas.microsoft.com/office/powerpoint/2010/main" val="101655381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lnSpc>
          <a:spcPct val="90000"/>
        </a:lnSpc>
        <a:spcBef>
          <a:spcPct val="0"/>
        </a:spcBef>
        <a:buNone/>
        <a:defRPr sz="3200" kern="1200">
          <a:solidFill>
            <a:schemeClr val="bg1"/>
          </a:solidFill>
          <a:latin typeface="Calibri" panose="020F0502020204030204" pitchFamily="34" charset="0"/>
          <a:ea typeface="+mj-ea"/>
          <a:cs typeface="Calibri" panose="020F0502020204030204" pitchFamily="34" charset="0"/>
        </a:defRPr>
      </a:lvl1pPr>
    </p:titleStyle>
    <p:bodyStyle>
      <a:lvl1pPr marL="274320" indent="-274320" algn="l" defTabSz="914400" rtl="0" eaLnBrk="1" latinLnBrk="0" hangingPunct="1">
        <a:lnSpc>
          <a:spcPct val="90000"/>
        </a:lnSpc>
        <a:spcBef>
          <a:spcPts val="1800"/>
        </a:spcBef>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1pPr>
      <a:lvl2pPr marL="54864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Calibri" panose="020F0502020204030204" pitchFamily="34" charset="0"/>
          <a:ea typeface="+mn-ea"/>
          <a:cs typeface="Calibri" panose="020F0502020204030204" pitchFamily="34" charset="0"/>
        </a:defRPr>
      </a:lvl2pPr>
      <a:lvl3pPr marL="822960" indent="-228600" algn="l" defTabSz="914400" rtl="0" eaLnBrk="1" latinLnBrk="0" hangingPunct="1">
        <a:lnSpc>
          <a:spcPct val="90000"/>
        </a:lnSpc>
        <a:spcBef>
          <a:spcPts val="8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3pPr>
      <a:lvl4pPr marL="10972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Calibri" panose="020F0502020204030204" pitchFamily="34" charset="0"/>
          <a:ea typeface="+mn-ea"/>
          <a:cs typeface="Calibri" panose="020F0502020204030204" pitchFamily="34" charset="0"/>
        </a:defRPr>
      </a:lvl4pPr>
      <a:lvl5pPr marL="13258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Calibri" panose="020F0502020204030204" pitchFamily="34" charset="0"/>
          <a:ea typeface="+mn-ea"/>
          <a:cs typeface="Calibri" panose="020F0502020204030204" pitchFamily="34" charset="0"/>
        </a:defRPr>
      </a:lvl5pPr>
      <a:lvl6pPr marL="15544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6pPr>
      <a:lvl7pPr marL="17830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7pPr>
      <a:lvl8pPr marL="20116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8pPr>
      <a:lvl9pPr marL="22402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7" pos="38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5276" y="1873584"/>
            <a:ext cx="6120766" cy="2560320"/>
          </a:xfrm>
        </p:spPr>
        <p:txBody>
          <a:bodyPr>
            <a:normAutofit/>
          </a:bodyPr>
          <a:lstStyle/>
          <a:p>
            <a:r>
              <a:rPr lang="en-US" dirty="0"/>
              <a:t>Peregrine Website Sustaining Support Proposal</a:t>
            </a:r>
            <a:br>
              <a:rPr lang="en-US" dirty="0"/>
            </a:br>
            <a:endParaRPr lang="en-US" i="1" dirty="0"/>
          </a:p>
        </p:txBody>
      </p:sp>
      <p:pic>
        <p:nvPicPr>
          <p:cNvPr id="5" name="Picture Placeholder 4" descr="City street with motion blur"/>
          <p:cNvPicPr>
            <a:picLocks noGrp="1" noChangeAspect="1"/>
          </p:cNvPicPr>
          <p:nvPr>
            <p:ph type="pic" sz="quarter" idx="10"/>
          </p:nvPr>
        </p:nvPicPr>
        <p:blipFill>
          <a:blip r:embed="rId3" cstate="print">
            <a:extLst>
              <a:ext uri="{28A0092B-C50C-407E-A947-70E740481C1C}">
                <a14:useLocalDpi xmlns:a14="http://schemas.microsoft.com/office/drawing/2010/main" val="0"/>
              </a:ext>
            </a:extLst>
          </a:blip>
          <a:srcRect t="14" b="14"/>
          <a:stretch>
            <a:fillRect/>
          </a:stretch>
        </p:blipFill>
        <p:spPr/>
      </p:pic>
      <p:sp>
        <p:nvSpPr>
          <p:cNvPr id="3" name="Subtitle 2"/>
          <p:cNvSpPr>
            <a:spLocks noGrp="1"/>
          </p:cNvSpPr>
          <p:nvPr>
            <p:ph type="subTitle" idx="1"/>
          </p:nvPr>
        </p:nvSpPr>
        <p:spPr/>
        <p:txBody>
          <a:bodyPr>
            <a:normAutofit/>
          </a:bodyPr>
          <a:lstStyle/>
          <a:p>
            <a:r>
              <a:rPr lang="en-US" dirty="0"/>
              <a:t>31 May 2021</a:t>
            </a:r>
          </a:p>
        </p:txBody>
      </p:sp>
    </p:spTree>
    <p:extLst>
      <p:ext uri="{BB962C8B-B14F-4D97-AF65-F5344CB8AC3E}">
        <p14:creationId xmlns:p14="http://schemas.microsoft.com/office/powerpoint/2010/main" val="1380595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DEE708C-7E40-41E6-9198-555D7A41486D}"/>
              </a:ext>
            </a:extLst>
          </p:cNvPr>
          <p:cNvSpPr>
            <a:spLocks noGrp="1"/>
          </p:cNvSpPr>
          <p:nvPr>
            <p:ph type="title"/>
          </p:nvPr>
        </p:nvSpPr>
        <p:spPr/>
        <p:txBody>
          <a:bodyPr/>
          <a:lstStyle/>
          <a:p>
            <a:r>
              <a:rPr lang="en-US" dirty="0"/>
              <a:t>Status Quo – 31 May 2021</a:t>
            </a:r>
            <a:endParaRPr lang="en-GB" dirty="0"/>
          </a:p>
        </p:txBody>
      </p:sp>
      <p:sp>
        <p:nvSpPr>
          <p:cNvPr id="7" name="Content Placeholder 6">
            <a:extLst>
              <a:ext uri="{FF2B5EF4-FFF2-40B4-BE49-F238E27FC236}">
                <a16:creationId xmlns:a16="http://schemas.microsoft.com/office/drawing/2014/main" id="{E1835BA0-613B-4820-AB71-32D4DE7B0BA4}"/>
              </a:ext>
            </a:extLst>
          </p:cNvPr>
          <p:cNvSpPr>
            <a:spLocks noGrp="1"/>
          </p:cNvSpPr>
          <p:nvPr>
            <p:ph idx="1"/>
          </p:nvPr>
        </p:nvSpPr>
        <p:spPr>
          <a:xfrm>
            <a:off x="1295399" y="1625600"/>
            <a:ext cx="10067925" cy="4343400"/>
          </a:xfrm>
        </p:spPr>
        <p:txBody>
          <a:bodyPr>
            <a:normAutofit/>
          </a:bodyPr>
          <a:lstStyle/>
          <a:p>
            <a:r>
              <a:rPr lang="en-US" dirty="0"/>
              <a:t>Attractiveness and professionalism of website confirmed by customers</a:t>
            </a:r>
          </a:p>
          <a:p>
            <a:r>
              <a:rPr lang="en-US" dirty="0"/>
              <a:t>Website SEO is working well</a:t>
            </a:r>
          </a:p>
          <a:p>
            <a:pPr lvl="1"/>
            <a:r>
              <a:rPr lang="en-US" dirty="0"/>
              <a:t>Significant new traffic driven from search engines</a:t>
            </a:r>
          </a:p>
          <a:p>
            <a:r>
              <a:rPr lang="en-US" dirty="0"/>
              <a:t>Email campaigns are seen to be effective</a:t>
            </a:r>
          </a:p>
          <a:p>
            <a:pPr lvl="1"/>
            <a:r>
              <a:rPr lang="en-US" dirty="0"/>
              <a:t>Clear visit peak around recent Hawker campaign</a:t>
            </a:r>
          </a:p>
          <a:p>
            <a:pPr lvl="1"/>
            <a:r>
              <a:rPr lang="en-US" dirty="0"/>
              <a:t>Significant roll-off since then due to lack of further campaigns</a:t>
            </a:r>
          </a:p>
          <a:p>
            <a:r>
              <a:rPr lang="en-US" dirty="0"/>
              <a:t>STC downloads remain the primary visitor interest, as well as interest in keeping up with Peregrine news overall</a:t>
            </a:r>
          </a:p>
          <a:p>
            <a:r>
              <a:rPr lang="en-US" dirty="0"/>
              <a:t>Website contact form continues to deliver quality leads each month</a:t>
            </a:r>
          </a:p>
        </p:txBody>
      </p:sp>
      <p:sp>
        <p:nvSpPr>
          <p:cNvPr id="3" name="Footer Placeholder 2">
            <a:extLst>
              <a:ext uri="{FF2B5EF4-FFF2-40B4-BE49-F238E27FC236}">
                <a16:creationId xmlns:a16="http://schemas.microsoft.com/office/drawing/2014/main" id="{924A002C-4720-4CDA-B02F-94F7D1F5737E}"/>
              </a:ext>
            </a:extLst>
          </p:cNvPr>
          <p:cNvSpPr>
            <a:spLocks noGrp="1"/>
          </p:cNvSpPr>
          <p:nvPr>
            <p:ph type="ftr" sz="quarter" idx="11"/>
          </p:nvPr>
        </p:nvSpPr>
        <p:spPr/>
        <p:txBody>
          <a:bodyPr/>
          <a:lstStyle/>
          <a:p>
            <a:r>
              <a:rPr lang="en-US"/>
              <a:t>Peregrine Website Sustaining Support - Confidential AviaGlobal Group / Peregrine</a:t>
            </a:r>
            <a:endParaRPr lang="en-GB"/>
          </a:p>
        </p:txBody>
      </p:sp>
      <p:sp>
        <p:nvSpPr>
          <p:cNvPr id="4" name="Date Placeholder 3">
            <a:extLst>
              <a:ext uri="{FF2B5EF4-FFF2-40B4-BE49-F238E27FC236}">
                <a16:creationId xmlns:a16="http://schemas.microsoft.com/office/drawing/2014/main" id="{477C8425-6241-4E41-AE82-F8862E537293}"/>
              </a:ext>
            </a:extLst>
          </p:cNvPr>
          <p:cNvSpPr>
            <a:spLocks noGrp="1"/>
          </p:cNvSpPr>
          <p:nvPr>
            <p:ph type="dt" sz="half" idx="10"/>
          </p:nvPr>
        </p:nvSpPr>
        <p:spPr/>
        <p:txBody>
          <a:bodyPr/>
          <a:lstStyle/>
          <a:p>
            <a:r>
              <a:rPr lang="en-US"/>
              <a:t>31 May 2021</a:t>
            </a:r>
            <a:endParaRPr lang="en-GB"/>
          </a:p>
        </p:txBody>
      </p:sp>
      <p:sp>
        <p:nvSpPr>
          <p:cNvPr id="5" name="Slide Number Placeholder 4">
            <a:extLst>
              <a:ext uri="{FF2B5EF4-FFF2-40B4-BE49-F238E27FC236}">
                <a16:creationId xmlns:a16="http://schemas.microsoft.com/office/drawing/2014/main" id="{1D7DB8F9-4A95-4534-B3AE-902976876B8B}"/>
              </a:ext>
            </a:extLst>
          </p:cNvPr>
          <p:cNvSpPr>
            <a:spLocks noGrp="1"/>
          </p:cNvSpPr>
          <p:nvPr>
            <p:ph type="sldNum" sz="quarter" idx="12"/>
          </p:nvPr>
        </p:nvSpPr>
        <p:spPr/>
        <p:txBody>
          <a:bodyPr/>
          <a:lstStyle/>
          <a:p>
            <a:fld id="{1E7DEF49-C434-479A-8C47-4C2502976795}" type="slidenum">
              <a:rPr lang="en-GB" smtClean="0"/>
              <a:t>2</a:t>
            </a:fld>
            <a:endParaRPr lang="en-GB"/>
          </a:p>
        </p:txBody>
      </p:sp>
    </p:spTree>
    <p:extLst>
      <p:ext uri="{BB962C8B-B14F-4D97-AF65-F5344CB8AC3E}">
        <p14:creationId xmlns:p14="http://schemas.microsoft.com/office/powerpoint/2010/main" val="3724760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75937-2EB4-44CB-89E4-49146BBE2AB9}"/>
              </a:ext>
            </a:extLst>
          </p:cNvPr>
          <p:cNvSpPr>
            <a:spLocks noGrp="1"/>
          </p:cNvSpPr>
          <p:nvPr>
            <p:ph type="title"/>
          </p:nvPr>
        </p:nvSpPr>
        <p:spPr>
          <a:xfrm>
            <a:off x="1295400" y="255134"/>
            <a:ext cx="9601200" cy="1036850"/>
          </a:xfrm>
        </p:spPr>
        <p:txBody>
          <a:bodyPr/>
          <a:lstStyle/>
          <a:p>
            <a:r>
              <a:rPr lang="en-US" dirty="0"/>
              <a:t>Website Sustaining Support Proposal</a:t>
            </a:r>
            <a:endParaRPr lang="en-GB" dirty="0"/>
          </a:p>
        </p:txBody>
      </p:sp>
      <p:sp>
        <p:nvSpPr>
          <p:cNvPr id="3" name="Content Placeholder 2">
            <a:extLst>
              <a:ext uri="{FF2B5EF4-FFF2-40B4-BE49-F238E27FC236}">
                <a16:creationId xmlns:a16="http://schemas.microsoft.com/office/drawing/2014/main" id="{57FB66BD-CD47-43D0-8B0D-58E57A26E9B0}"/>
              </a:ext>
            </a:extLst>
          </p:cNvPr>
          <p:cNvSpPr>
            <a:spLocks noGrp="1"/>
          </p:cNvSpPr>
          <p:nvPr>
            <p:ph idx="1"/>
          </p:nvPr>
        </p:nvSpPr>
        <p:spPr>
          <a:xfrm>
            <a:off x="647700" y="1625599"/>
            <a:ext cx="10972800" cy="4749400"/>
          </a:xfrm>
        </p:spPr>
        <p:txBody>
          <a:bodyPr>
            <a:normAutofit fontScale="77500" lnSpcReduction="20000"/>
          </a:bodyPr>
          <a:lstStyle/>
          <a:p>
            <a:r>
              <a:rPr lang="en-US" dirty="0"/>
              <a:t>Given the Peregrine desire for overhead reductions for the foreseeable future, AGG proposes the following reduced cost maintenance &amp; support proposal:</a:t>
            </a:r>
          </a:p>
          <a:p>
            <a:pPr marL="777240" lvl="1" indent="-457200">
              <a:buFont typeface="+mj-lt"/>
              <a:buAutoNum type="arabicPeriod"/>
            </a:pPr>
            <a:r>
              <a:rPr lang="en-US" dirty="0"/>
              <a:t>Weekly website security &amp; software update scans</a:t>
            </a:r>
          </a:p>
          <a:p>
            <a:pPr marL="777240" lvl="1" indent="-457200">
              <a:buFont typeface="+mj-lt"/>
              <a:buAutoNum type="arabicPeriod"/>
            </a:pPr>
            <a:r>
              <a:rPr lang="en-US" dirty="0"/>
              <a:t>Development of and blog/posting of up to 2 press releases per month</a:t>
            </a:r>
          </a:p>
          <a:p>
            <a:pPr marL="777240" lvl="1" indent="-457200">
              <a:buFont typeface="+mj-lt"/>
              <a:buAutoNum type="arabicPeriod"/>
            </a:pPr>
            <a:r>
              <a:rPr lang="en-US" dirty="0"/>
              <a:t>Conduct of up to 2 email campaigns per month, based on the issued press releases or on other timely information STC page and download file updates at AGG initiative &amp; discretion, on an as-needed basis</a:t>
            </a:r>
          </a:p>
          <a:p>
            <a:pPr marL="777240" lvl="1" indent="-457200">
              <a:buFont typeface="+mj-lt"/>
              <a:buAutoNum type="arabicPeriod"/>
            </a:pPr>
            <a:r>
              <a:rPr lang="en-US"/>
              <a:t>STC page and download file updates at AGG discretion, on an as-needed basis</a:t>
            </a:r>
            <a:endParaRPr lang="en-US" dirty="0"/>
          </a:p>
          <a:p>
            <a:pPr marL="777240" lvl="1" indent="-457200">
              <a:buFont typeface="+mj-lt"/>
              <a:buAutoNum type="arabicPeriod"/>
            </a:pPr>
            <a:r>
              <a:rPr lang="en-US" dirty="0"/>
              <a:t>Implementation of inbound and outbound web links at AGG initiative &amp; discretion</a:t>
            </a:r>
          </a:p>
          <a:p>
            <a:r>
              <a:rPr lang="en-US" dirty="0"/>
              <a:t>AGG proposes to carry out this activity for a monthly fee of $1500, to be contracted for a duration of 12 months, effective 1 June 2021, renewable annually based on mutual agreement not less than 90 days prior to the end of the agreement term</a:t>
            </a:r>
          </a:p>
          <a:p>
            <a:r>
              <a:rPr lang="en-US" dirty="0"/>
              <a:t>AGG will report to Peregrine by email monthly on the website maintenance tasks carried out, and is willing to hold Zoom meetings from time to time, driven by current events and mutual communication needs</a:t>
            </a:r>
          </a:p>
          <a:p>
            <a:r>
              <a:rPr lang="en-US" dirty="0"/>
              <a:t>In addition to the monthly support fee, AGG will bill Peregrine for actual costs associated with web hosting, email campaign and software subscription fees, as incurred by AGG in support of website and email operation</a:t>
            </a:r>
          </a:p>
          <a:p>
            <a:pPr marL="502920" indent="-457200"/>
            <a:endParaRPr lang="en-US" dirty="0"/>
          </a:p>
        </p:txBody>
      </p:sp>
      <p:sp>
        <p:nvSpPr>
          <p:cNvPr id="4" name="Footer Placeholder 3">
            <a:extLst>
              <a:ext uri="{FF2B5EF4-FFF2-40B4-BE49-F238E27FC236}">
                <a16:creationId xmlns:a16="http://schemas.microsoft.com/office/drawing/2014/main" id="{CD3E282F-6933-4930-BF3B-0FDFABDC71FA}"/>
              </a:ext>
            </a:extLst>
          </p:cNvPr>
          <p:cNvSpPr>
            <a:spLocks noGrp="1"/>
          </p:cNvSpPr>
          <p:nvPr>
            <p:ph type="ftr" sz="quarter" idx="11"/>
          </p:nvPr>
        </p:nvSpPr>
        <p:spPr>
          <a:xfrm>
            <a:off x="1295399" y="6374999"/>
            <a:ext cx="6243203" cy="274320"/>
          </a:xfrm>
        </p:spPr>
        <p:txBody>
          <a:bodyPr/>
          <a:lstStyle/>
          <a:p>
            <a:r>
              <a:rPr lang="en-US"/>
              <a:t>Peregrine Website Sustaining Support - Confidential AviaGlobal Group / Peregrine</a:t>
            </a:r>
            <a:endParaRPr lang="en-GB"/>
          </a:p>
        </p:txBody>
      </p:sp>
      <p:sp>
        <p:nvSpPr>
          <p:cNvPr id="5" name="Date Placeholder 4">
            <a:extLst>
              <a:ext uri="{FF2B5EF4-FFF2-40B4-BE49-F238E27FC236}">
                <a16:creationId xmlns:a16="http://schemas.microsoft.com/office/drawing/2014/main" id="{16C2BB69-AADE-4035-9E76-3C0630E804FE}"/>
              </a:ext>
            </a:extLst>
          </p:cNvPr>
          <p:cNvSpPr>
            <a:spLocks noGrp="1"/>
          </p:cNvSpPr>
          <p:nvPr>
            <p:ph type="dt" sz="half" idx="10"/>
          </p:nvPr>
        </p:nvSpPr>
        <p:spPr>
          <a:xfrm>
            <a:off x="7702549" y="6374999"/>
            <a:ext cx="1480705" cy="274320"/>
          </a:xfrm>
        </p:spPr>
        <p:txBody>
          <a:bodyPr/>
          <a:lstStyle/>
          <a:p>
            <a:r>
              <a:rPr lang="en-US"/>
              <a:t>31 May 2021</a:t>
            </a:r>
            <a:endParaRPr lang="en-GB"/>
          </a:p>
        </p:txBody>
      </p:sp>
      <p:sp>
        <p:nvSpPr>
          <p:cNvPr id="6" name="Slide Number Placeholder 5">
            <a:extLst>
              <a:ext uri="{FF2B5EF4-FFF2-40B4-BE49-F238E27FC236}">
                <a16:creationId xmlns:a16="http://schemas.microsoft.com/office/drawing/2014/main" id="{E1361631-EE55-4A74-B320-F8BFE84A5AC5}"/>
              </a:ext>
            </a:extLst>
          </p:cNvPr>
          <p:cNvSpPr>
            <a:spLocks noGrp="1"/>
          </p:cNvSpPr>
          <p:nvPr>
            <p:ph type="sldNum" sz="quarter" idx="12"/>
          </p:nvPr>
        </p:nvSpPr>
        <p:spPr>
          <a:xfrm>
            <a:off x="9372600" y="6374999"/>
            <a:ext cx="1042554" cy="274320"/>
          </a:xfrm>
        </p:spPr>
        <p:txBody>
          <a:bodyPr/>
          <a:lstStyle/>
          <a:p>
            <a:fld id="{1E7DEF49-C434-479A-8C47-4C2502976795}" type="slidenum">
              <a:rPr lang="en-GB" smtClean="0"/>
              <a:pPr/>
              <a:t>3</a:t>
            </a:fld>
            <a:endParaRPr lang="en-GB"/>
          </a:p>
        </p:txBody>
      </p:sp>
    </p:spTree>
    <p:extLst>
      <p:ext uri="{BB962C8B-B14F-4D97-AF65-F5344CB8AC3E}">
        <p14:creationId xmlns:p14="http://schemas.microsoft.com/office/powerpoint/2010/main" val="1807396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58F560B-2F27-4A48-A355-E0823461EC3F}"/>
              </a:ext>
            </a:extLst>
          </p:cNvPr>
          <p:cNvSpPr>
            <a:spLocks noGrp="1"/>
          </p:cNvSpPr>
          <p:nvPr>
            <p:ph type="title"/>
          </p:nvPr>
        </p:nvSpPr>
        <p:spPr>
          <a:xfrm>
            <a:off x="1295400" y="255134"/>
            <a:ext cx="9601200" cy="1036850"/>
          </a:xfrm>
        </p:spPr>
        <p:txBody>
          <a:bodyPr/>
          <a:lstStyle/>
          <a:p>
            <a:r>
              <a:rPr lang="en-US" dirty="0"/>
              <a:t>Services required for the Peregrine Website</a:t>
            </a:r>
            <a:endParaRPr lang="en-GB" dirty="0"/>
          </a:p>
        </p:txBody>
      </p:sp>
      <p:sp>
        <p:nvSpPr>
          <p:cNvPr id="13" name="Text Placeholder 12">
            <a:extLst>
              <a:ext uri="{FF2B5EF4-FFF2-40B4-BE49-F238E27FC236}">
                <a16:creationId xmlns:a16="http://schemas.microsoft.com/office/drawing/2014/main" id="{485AFFCC-237A-4FFC-9A1A-6B533078DF70}"/>
              </a:ext>
            </a:extLst>
          </p:cNvPr>
          <p:cNvSpPr>
            <a:spLocks noGrp="1"/>
          </p:cNvSpPr>
          <p:nvPr>
            <p:ph type="body" idx="1"/>
          </p:nvPr>
        </p:nvSpPr>
        <p:spPr>
          <a:xfrm>
            <a:off x="190500" y="1552575"/>
            <a:ext cx="4572000" cy="554519"/>
          </a:xfrm>
          <a:ln w="28575">
            <a:solidFill>
              <a:schemeClr val="accent2">
                <a:lumMod val="60000"/>
                <a:lumOff val="40000"/>
              </a:schemeClr>
            </a:solidFill>
          </a:ln>
        </p:spPr>
        <p:txBody>
          <a:bodyPr/>
          <a:lstStyle/>
          <a:p>
            <a:pPr algn="ctr"/>
            <a:r>
              <a:rPr lang="en-US" dirty="0"/>
              <a:t>Website Fundamentals</a:t>
            </a:r>
            <a:endParaRPr lang="en-GB" dirty="0"/>
          </a:p>
        </p:txBody>
      </p:sp>
      <p:sp>
        <p:nvSpPr>
          <p:cNvPr id="8" name="Content Placeholder 7">
            <a:extLst>
              <a:ext uri="{FF2B5EF4-FFF2-40B4-BE49-F238E27FC236}">
                <a16:creationId xmlns:a16="http://schemas.microsoft.com/office/drawing/2014/main" id="{C337DCAD-2CA2-4A58-913F-E342012FE014}"/>
              </a:ext>
            </a:extLst>
          </p:cNvPr>
          <p:cNvSpPr>
            <a:spLocks noGrp="1"/>
          </p:cNvSpPr>
          <p:nvPr>
            <p:ph sz="half" idx="2"/>
          </p:nvPr>
        </p:nvSpPr>
        <p:spPr>
          <a:xfrm>
            <a:off x="190500" y="2171700"/>
            <a:ext cx="4572000" cy="3467100"/>
          </a:xfrm>
        </p:spPr>
        <p:txBody>
          <a:bodyPr>
            <a:normAutofit fontScale="92500" lnSpcReduction="10000"/>
          </a:bodyPr>
          <a:lstStyle/>
          <a:p>
            <a:pPr>
              <a:buFont typeface="Calibri" panose="020F0502020204030204" pitchFamily="34" charset="0"/>
              <a:buChar char="$"/>
            </a:pPr>
            <a:r>
              <a:rPr lang="en-US" sz="1800" dirty="0"/>
              <a:t>Web Hosting</a:t>
            </a:r>
          </a:p>
          <a:p>
            <a:pPr lvl="1"/>
            <a:r>
              <a:rPr lang="en-US" sz="1400" dirty="0"/>
              <a:t>InMotionHosting.com Power Plan</a:t>
            </a:r>
          </a:p>
          <a:p>
            <a:pPr lvl="1"/>
            <a:r>
              <a:rPr lang="en-US" sz="1400" dirty="0"/>
              <a:t>Website Backup Management</a:t>
            </a:r>
          </a:p>
          <a:p>
            <a:pPr>
              <a:buFont typeface="Wingdings" panose="05000000000000000000" pitchFamily="2" charset="2"/>
              <a:buChar char="ü"/>
            </a:pPr>
            <a:r>
              <a:rPr lang="en-US" sz="1800" dirty="0"/>
              <a:t>WordPress Theme: Fabricator</a:t>
            </a:r>
          </a:p>
          <a:p>
            <a:pPr lvl="1"/>
            <a:r>
              <a:rPr lang="en-US" sz="1400" dirty="0"/>
              <a:t>Chosen for Look &amp; Feel and manufacturing template orientation</a:t>
            </a:r>
          </a:p>
          <a:p>
            <a:pPr lvl="1"/>
            <a:r>
              <a:rPr lang="en-US" sz="1400" dirty="0"/>
              <a:t>Provides page templates, enhanced plugins, editing widgets, MailChimp Integration</a:t>
            </a:r>
          </a:p>
          <a:p>
            <a:pPr>
              <a:buFont typeface="Calibri" panose="020F0502020204030204" pitchFamily="34" charset="0"/>
              <a:buChar char="$"/>
            </a:pPr>
            <a:r>
              <a:rPr lang="en-US" sz="1800" dirty="0"/>
              <a:t>Content Management System (CMS)</a:t>
            </a:r>
          </a:p>
          <a:p>
            <a:pPr lvl="1"/>
            <a:r>
              <a:rPr lang="en-US" sz="1400" dirty="0"/>
              <a:t>Elementor Pro</a:t>
            </a:r>
          </a:p>
          <a:p>
            <a:pPr>
              <a:buFont typeface="Calibri" panose="020F0502020204030204" pitchFamily="34" charset="0"/>
              <a:buChar char="$"/>
            </a:pPr>
            <a:r>
              <a:rPr lang="en-US" sz="1800" dirty="0"/>
              <a:t>MailChimp Essentials (up to 5000 contacts)</a:t>
            </a:r>
          </a:p>
        </p:txBody>
      </p:sp>
      <p:sp>
        <p:nvSpPr>
          <p:cNvPr id="14" name="Text Placeholder 13">
            <a:extLst>
              <a:ext uri="{FF2B5EF4-FFF2-40B4-BE49-F238E27FC236}">
                <a16:creationId xmlns:a16="http://schemas.microsoft.com/office/drawing/2014/main" id="{2FEEF7C4-DB70-4232-AE6B-EABE8311A4F2}"/>
              </a:ext>
            </a:extLst>
          </p:cNvPr>
          <p:cNvSpPr>
            <a:spLocks noGrp="1"/>
          </p:cNvSpPr>
          <p:nvPr>
            <p:ph type="body" sz="quarter" idx="3"/>
          </p:nvPr>
        </p:nvSpPr>
        <p:spPr>
          <a:xfrm>
            <a:off x="4838700" y="1552576"/>
            <a:ext cx="3371850" cy="552450"/>
          </a:xfrm>
          <a:ln w="28575">
            <a:solidFill>
              <a:schemeClr val="accent2">
                <a:lumMod val="60000"/>
                <a:lumOff val="40000"/>
              </a:schemeClr>
            </a:solidFill>
          </a:ln>
        </p:spPr>
        <p:txBody>
          <a:bodyPr/>
          <a:lstStyle/>
          <a:p>
            <a:pPr algn="ctr"/>
            <a:r>
              <a:rPr lang="en-US" dirty="0"/>
              <a:t>Plugins</a:t>
            </a:r>
            <a:endParaRPr lang="en-GB" dirty="0"/>
          </a:p>
        </p:txBody>
      </p:sp>
      <p:sp>
        <p:nvSpPr>
          <p:cNvPr id="15" name="Content Placeholder 14">
            <a:extLst>
              <a:ext uri="{FF2B5EF4-FFF2-40B4-BE49-F238E27FC236}">
                <a16:creationId xmlns:a16="http://schemas.microsoft.com/office/drawing/2014/main" id="{72D92FF3-6E5A-43F1-AB08-A9EF7269A0F6}"/>
              </a:ext>
            </a:extLst>
          </p:cNvPr>
          <p:cNvSpPr>
            <a:spLocks noGrp="1"/>
          </p:cNvSpPr>
          <p:nvPr>
            <p:ph sz="quarter" idx="4"/>
          </p:nvPr>
        </p:nvSpPr>
        <p:spPr>
          <a:xfrm>
            <a:off x="4838700" y="2171700"/>
            <a:ext cx="3371850" cy="3467100"/>
          </a:xfrm>
        </p:spPr>
        <p:txBody>
          <a:bodyPr>
            <a:normAutofit/>
          </a:bodyPr>
          <a:lstStyle/>
          <a:p>
            <a:pPr lvl="1">
              <a:buFont typeface="Calibri" panose="020F0502020204030204" pitchFamily="34" charset="0"/>
              <a:buChar char="$"/>
            </a:pPr>
            <a:r>
              <a:rPr lang="en-US" sz="1800" dirty="0" err="1"/>
              <a:t>Loginizer</a:t>
            </a:r>
            <a:r>
              <a:rPr lang="en-US" sz="1800" dirty="0"/>
              <a:t> Security</a:t>
            </a:r>
          </a:p>
          <a:p>
            <a:pPr lvl="1">
              <a:buFont typeface="Calibri" panose="020F0502020204030204" pitchFamily="34" charset="0"/>
              <a:buChar char="$"/>
            </a:pPr>
            <a:r>
              <a:rPr lang="en-US" sz="1800" dirty="0" err="1"/>
              <a:t>Complianz</a:t>
            </a:r>
            <a:endParaRPr lang="en-US" sz="1800" dirty="0"/>
          </a:p>
          <a:p>
            <a:pPr lvl="1">
              <a:buFont typeface="Calibri" panose="020F0502020204030204" pitchFamily="34" charset="0"/>
              <a:buChar char="$"/>
            </a:pPr>
            <a:r>
              <a:rPr lang="en-US" sz="1800" dirty="0"/>
              <a:t>All in One SEO</a:t>
            </a:r>
          </a:p>
          <a:p>
            <a:pPr lvl="1">
              <a:buFont typeface="Calibri" panose="020F0502020204030204" pitchFamily="34" charset="0"/>
              <a:buChar char="$"/>
            </a:pPr>
            <a:r>
              <a:rPr lang="en-US" sz="1800" dirty="0"/>
              <a:t>Monster Insights</a:t>
            </a:r>
          </a:p>
          <a:p>
            <a:pPr lvl="1">
              <a:buFont typeface="Calibri" panose="020F0502020204030204" pitchFamily="34" charset="0"/>
              <a:buChar char="$"/>
            </a:pPr>
            <a:r>
              <a:rPr lang="en-US" sz="1800" dirty="0"/>
              <a:t>Really Simple SSL</a:t>
            </a:r>
          </a:p>
          <a:p>
            <a:pPr lvl="1">
              <a:buFont typeface="Wingdings" panose="05000000000000000000" pitchFamily="2" charset="2"/>
              <a:buChar char="ü"/>
            </a:pPr>
            <a:r>
              <a:rPr lang="en-US" sz="1800" dirty="0" err="1"/>
              <a:t>UnderConstructionPage</a:t>
            </a:r>
            <a:endParaRPr lang="en-US" sz="1800" dirty="0"/>
          </a:p>
          <a:p>
            <a:pPr lvl="1">
              <a:buFont typeface="Wingdings" panose="05000000000000000000" pitchFamily="2" charset="2"/>
              <a:buChar char="ü"/>
            </a:pPr>
            <a:r>
              <a:rPr lang="en-US" sz="1800" dirty="0"/>
              <a:t>Smush</a:t>
            </a:r>
          </a:p>
          <a:p>
            <a:pPr lvl="1">
              <a:buFont typeface="Wingdings" panose="05000000000000000000" pitchFamily="2" charset="2"/>
              <a:buChar char="ü"/>
            </a:pPr>
            <a:r>
              <a:rPr lang="en-US" sz="1800" dirty="0"/>
              <a:t>W3 Total Cache</a:t>
            </a:r>
          </a:p>
          <a:p>
            <a:pPr lvl="1">
              <a:buFont typeface="Wingdings" panose="05000000000000000000" pitchFamily="2" charset="2"/>
              <a:buChar char="ü"/>
            </a:pPr>
            <a:r>
              <a:rPr lang="en-US" sz="1800" dirty="0"/>
              <a:t>WP Mail SMTP</a:t>
            </a:r>
          </a:p>
          <a:p>
            <a:endParaRPr lang="en-GB" sz="2000" dirty="0"/>
          </a:p>
        </p:txBody>
      </p:sp>
      <p:sp>
        <p:nvSpPr>
          <p:cNvPr id="11" name="Footer Placeholder 10">
            <a:extLst>
              <a:ext uri="{FF2B5EF4-FFF2-40B4-BE49-F238E27FC236}">
                <a16:creationId xmlns:a16="http://schemas.microsoft.com/office/drawing/2014/main" id="{8D7FF905-D1BC-4E95-86B8-4C2B7DB7DEF5}"/>
              </a:ext>
            </a:extLst>
          </p:cNvPr>
          <p:cNvSpPr>
            <a:spLocks noGrp="1"/>
          </p:cNvSpPr>
          <p:nvPr>
            <p:ph type="ftr" sz="quarter" idx="11"/>
          </p:nvPr>
        </p:nvSpPr>
        <p:spPr>
          <a:xfrm>
            <a:off x="1295399" y="6374999"/>
            <a:ext cx="6243203" cy="274320"/>
          </a:xfrm>
        </p:spPr>
        <p:txBody>
          <a:bodyPr/>
          <a:lstStyle/>
          <a:p>
            <a:r>
              <a:rPr lang="en-US"/>
              <a:t>Peregrine Website - Status, SEO &amp; Sustainment Activities (Confidential)</a:t>
            </a:r>
            <a:endParaRPr lang="en-US" dirty="0"/>
          </a:p>
        </p:txBody>
      </p:sp>
      <p:sp>
        <p:nvSpPr>
          <p:cNvPr id="10" name="Date Placeholder 9">
            <a:extLst>
              <a:ext uri="{FF2B5EF4-FFF2-40B4-BE49-F238E27FC236}">
                <a16:creationId xmlns:a16="http://schemas.microsoft.com/office/drawing/2014/main" id="{67018ED0-F946-4D7D-B297-5588CA279FB9}"/>
              </a:ext>
            </a:extLst>
          </p:cNvPr>
          <p:cNvSpPr>
            <a:spLocks noGrp="1"/>
          </p:cNvSpPr>
          <p:nvPr>
            <p:ph type="dt" sz="half" idx="10"/>
          </p:nvPr>
        </p:nvSpPr>
        <p:spPr>
          <a:xfrm>
            <a:off x="7702549" y="6374999"/>
            <a:ext cx="1480705" cy="274320"/>
          </a:xfrm>
        </p:spPr>
        <p:txBody>
          <a:bodyPr/>
          <a:lstStyle/>
          <a:p>
            <a:r>
              <a:rPr lang="en-US"/>
              <a:t>19 May 2021</a:t>
            </a:r>
            <a:endParaRPr lang="en-US" dirty="0"/>
          </a:p>
        </p:txBody>
      </p:sp>
      <p:sp>
        <p:nvSpPr>
          <p:cNvPr id="12" name="Slide Number Placeholder 11">
            <a:extLst>
              <a:ext uri="{FF2B5EF4-FFF2-40B4-BE49-F238E27FC236}">
                <a16:creationId xmlns:a16="http://schemas.microsoft.com/office/drawing/2014/main" id="{00915334-62A9-4EBC-89B5-D916904B6468}"/>
              </a:ext>
            </a:extLst>
          </p:cNvPr>
          <p:cNvSpPr>
            <a:spLocks noGrp="1"/>
          </p:cNvSpPr>
          <p:nvPr>
            <p:ph type="sldNum" sz="quarter" idx="12"/>
          </p:nvPr>
        </p:nvSpPr>
        <p:spPr>
          <a:xfrm>
            <a:off x="9372600" y="6374999"/>
            <a:ext cx="1042554" cy="274320"/>
          </a:xfrm>
        </p:spPr>
        <p:txBody>
          <a:bodyPr/>
          <a:lstStyle/>
          <a:p>
            <a:fld id="{A7F8E3F6-DE14-48B2-B2BC-6FABA9630FB8}" type="slidenum">
              <a:rPr lang="en-US" smtClean="0"/>
              <a:pPr/>
              <a:t>4</a:t>
            </a:fld>
            <a:endParaRPr lang="en-US" dirty="0"/>
          </a:p>
        </p:txBody>
      </p:sp>
      <p:sp>
        <p:nvSpPr>
          <p:cNvPr id="24" name="Text Placeholder 13">
            <a:extLst>
              <a:ext uri="{FF2B5EF4-FFF2-40B4-BE49-F238E27FC236}">
                <a16:creationId xmlns:a16="http://schemas.microsoft.com/office/drawing/2014/main" id="{5C92E384-BB54-4025-BDB3-F5824F3664B4}"/>
              </a:ext>
            </a:extLst>
          </p:cNvPr>
          <p:cNvSpPr txBox="1">
            <a:spLocks/>
          </p:cNvSpPr>
          <p:nvPr/>
        </p:nvSpPr>
        <p:spPr>
          <a:xfrm>
            <a:off x="8286750" y="1552576"/>
            <a:ext cx="3676650" cy="552450"/>
          </a:xfrm>
          <a:prstGeom prst="rect">
            <a:avLst/>
          </a:prstGeom>
          <a:ln w="28575">
            <a:solidFill>
              <a:schemeClr val="accent2">
                <a:lumMod val="60000"/>
                <a:lumOff val="40000"/>
              </a:schemeClr>
            </a:solidFill>
          </a:ln>
        </p:spPr>
        <p:txBody>
          <a:bodyPr vert="horz" lIns="91440" tIns="45720" rIns="91440" bIns="45720" rtlCol="0" anchor="ctr">
            <a:normAutofit/>
          </a:bodyPr>
          <a:lstStyle>
            <a:lvl1pPr marL="0" indent="0" algn="l" defTabSz="914400" rtl="0" eaLnBrk="1" latinLnBrk="0" hangingPunct="1">
              <a:lnSpc>
                <a:spcPct val="90000"/>
              </a:lnSpc>
              <a:spcBef>
                <a:spcPts val="1800"/>
              </a:spcBef>
              <a:buFont typeface="Arial" panose="020B0604020202020204" pitchFamily="34" charset="0"/>
              <a:buNone/>
              <a:defRPr sz="2600" b="0" kern="1200">
                <a:solidFill>
                  <a:schemeClr val="tx1"/>
                </a:solidFill>
                <a:latin typeface="Calibri" panose="020F0502020204030204" pitchFamily="34" charset="0"/>
                <a:ea typeface="+mn-ea"/>
                <a:cs typeface="Calibri" panose="020F0502020204030204" pitchFamily="34" charset="0"/>
              </a:defRPr>
            </a:lvl1pPr>
            <a:lvl2pPr marL="457200" indent="0" algn="l" defTabSz="914400" rtl="0" eaLnBrk="1" latinLnBrk="0" hangingPunct="1">
              <a:lnSpc>
                <a:spcPct val="90000"/>
              </a:lnSpc>
              <a:spcBef>
                <a:spcPts val="1000"/>
              </a:spcBef>
              <a:buFont typeface="Arial" panose="020B0604020202020204" pitchFamily="34" charset="0"/>
              <a:buNone/>
              <a:defRPr sz="2000" b="1" kern="1200">
                <a:solidFill>
                  <a:schemeClr val="tx1"/>
                </a:solidFill>
                <a:latin typeface="Calibri" panose="020F0502020204030204" pitchFamily="34" charset="0"/>
                <a:ea typeface="+mn-ea"/>
                <a:cs typeface="Calibri" panose="020F0502020204030204" pitchFamily="34" charset="0"/>
              </a:defRPr>
            </a:lvl2pPr>
            <a:lvl3pPr marL="914400" indent="0" algn="l" defTabSz="914400" rtl="0" eaLnBrk="1" latinLnBrk="0" hangingPunct="1">
              <a:lnSpc>
                <a:spcPct val="90000"/>
              </a:lnSpc>
              <a:spcBef>
                <a:spcPts val="800"/>
              </a:spcBef>
              <a:buFont typeface="Arial" panose="020B0604020202020204" pitchFamily="34" charset="0"/>
              <a:buNone/>
              <a:defRPr sz="1800" b="1" kern="1200">
                <a:solidFill>
                  <a:schemeClr val="tx1"/>
                </a:solidFill>
                <a:latin typeface="Calibri" panose="020F0502020204030204" pitchFamily="34" charset="0"/>
                <a:ea typeface="+mn-ea"/>
                <a:cs typeface="Calibri" panose="020F0502020204030204" pitchFamily="34" charset="0"/>
              </a:defRPr>
            </a:lvl3pPr>
            <a:lvl4pPr marL="1371600" indent="0" algn="l" defTabSz="914400" rtl="0" eaLnBrk="1" latinLnBrk="0" hangingPunct="1">
              <a:lnSpc>
                <a:spcPct val="90000"/>
              </a:lnSpc>
              <a:spcBef>
                <a:spcPts val="800"/>
              </a:spcBef>
              <a:buFont typeface="Arial" panose="020B0604020202020204" pitchFamily="34" charset="0"/>
              <a:buNone/>
              <a:defRPr sz="1600" b="1" kern="1200">
                <a:solidFill>
                  <a:schemeClr val="tx1"/>
                </a:solidFill>
                <a:latin typeface="Calibri" panose="020F0502020204030204" pitchFamily="34" charset="0"/>
                <a:ea typeface="+mn-ea"/>
                <a:cs typeface="Calibri" panose="020F0502020204030204" pitchFamily="34" charset="0"/>
              </a:defRPr>
            </a:lvl4pPr>
            <a:lvl5pPr marL="1828800" indent="0" algn="l" defTabSz="914400" rtl="0" eaLnBrk="1" latinLnBrk="0" hangingPunct="1">
              <a:lnSpc>
                <a:spcPct val="90000"/>
              </a:lnSpc>
              <a:spcBef>
                <a:spcPts val="800"/>
              </a:spcBef>
              <a:buFont typeface="Arial" panose="020B0604020202020204" pitchFamily="34" charset="0"/>
              <a:buNone/>
              <a:defRPr sz="1600" b="1" kern="1200">
                <a:solidFill>
                  <a:schemeClr val="tx1"/>
                </a:solidFill>
                <a:latin typeface="Calibri" panose="020F0502020204030204" pitchFamily="34" charset="0"/>
                <a:ea typeface="+mn-ea"/>
                <a:cs typeface="Calibri" panose="020F0502020204030204" pitchFamily="34" charset="0"/>
              </a:defRPr>
            </a:lvl5pPr>
            <a:lvl6pPr marL="2286000" indent="0" algn="l" defTabSz="914400" rtl="0" eaLnBrk="1" latinLnBrk="0" hangingPunct="1">
              <a:lnSpc>
                <a:spcPct val="90000"/>
              </a:lnSpc>
              <a:spcBef>
                <a:spcPts val="8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8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8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800"/>
              </a:spcBef>
              <a:buFont typeface="Arial" panose="020B0604020202020204" pitchFamily="34" charset="0"/>
              <a:buNone/>
              <a:defRPr sz="1600" b="1" kern="1200">
                <a:solidFill>
                  <a:schemeClr val="tx1"/>
                </a:solidFill>
                <a:latin typeface="+mn-lt"/>
                <a:ea typeface="+mn-ea"/>
                <a:cs typeface="+mn-cs"/>
              </a:defRPr>
            </a:lvl9pPr>
          </a:lstStyle>
          <a:p>
            <a:pPr algn="ctr"/>
            <a:r>
              <a:rPr lang="en-US" dirty="0"/>
              <a:t>Plugin Functionality</a:t>
            </a:r>
            <a:endParaRPr lang="en-GB" dirty="0"/>
          </a:p>
        </p:txBody>
      </p:sp>
      <p:sp>
        <p:nvSpPr>
          <p:cNvPr id="26" name="Content Placeholder 14">
            <a:extLst>
              <a:ext uri="{FF2B5EF4-FFF2-40B4-BE49-F238E27FC236}">
                <a16:creationId xmlns:a16="http://schemas.microsoft.com/office/drawing/2014/main" id="{5A9E6C47-4CAE-4474-89DB-34D4E4892973}"/>
              </a:ext>
            </a:extLst>
          </p:cNvPr>
          <p:cNvSpPr txBox="1">
            <a:spLocks/>
          </p:cNvSpPr>
          <p:nvPr/>
        </p:nvSpPr>
        <p:spPr>
          <a:xfrm>
            <a:off x="8286750" y="2171700"/>
            <a:ext cx="3676650" cy="3467100"/>
          </a:xfrm>
          <a:prstGeom prst="rect">
            <a:avLst/>
          </a:prstGeom>
        </p:spPr>
        <p:txBody>
          <a:bodyPr vert="horz" lIns="91440" tIns="45720" rIns="91440" bIns="45720" rtlCol="0">
            <a:normAutofit lnSpcReduction="10000"/>
          </a:bodyPr>
          <a:lstStyle>
            <a:lvl1pPr marL="274320" indent="-274320" algn="l" defTabSz="914400" rtl="0" eaLnBrk="1" latinLnBrk="0" hangingPunct="1">
              <a:lnSpc>
                <a:spcPct val="90000"/>
              </a:lnSpc>
              <a:spcBef>
                <a:spcPts val="1800"/>
              </a:spcBef>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1pPr>
            <a:lvl2pPr marL="54864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Calibri" panose="020F0502020204030204" pitchFamily="34" charset="0"/>
                <a:ea typeface="+mn-ea"/>
                <a:cs typeface="Calibri" panose="020F0502020204030204" pitchFamily="34" charset="0"/>
              </a:defRPr>
            </a:lvl2pPr>
            <a:lvl3pPr marL="822960" indent="-228600" algn="l" defTabSz="914400" rtl="0" eaLnBrk="1" latinLnBrk="0" hangingPunct="1">
              <a:lnSpc>
                <a:spcPct val="90000"/>
              </a:lnSpc>
              <a:spcBef>
                <a:spcPts val="800"/>
              </a:spcBef>
              <a:buFont typeface="Arial" panose="020B0604020202020204" pitchFamily="34" charset="0"/>
              <a:buChar char="•"/>
              <a:defRPr sz="1800" kern="1200">
                <a:solidFill>
                  <a:schemeClr val="tx1"/>
                </a:solidFill>
                <a:latin typeface="Calibri" panose="020F0502020204030204" pitchFamily="34" charset="0"/>
                <a:ea typeface="+mn-ea"/>
                <a:cs typeface="Calibri" panose="020F0502020204030204" pitchFamily="34" charset="0"/>
              </a:defRPr>
            </a:lvl3pPr>
            <a:lvl4pPr marL="10972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Calibri" panose="020F0502020204030204" pitchFamily="34" charset="0"/>
                <a:ea typeface="+mn-ea"/>
                <a:cs typeface="Calibri" panose="020F0502020204030204" pitchFamily="34" charset="0"/>
              </a:defRPr>
            </a:lvl4pPr>
            <a:lvl5pPr marL="13258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Calibri" panose="020F0502020204030204" pitchFamily="34" charset="0"/>
                <a:ea typeface="+mn-ea"/>
                <a:cs typeface="Calibri" panose="020F0502020204030204" pitchFamily="34" charset="0"/>
              </a:defRPr>
            </a:lvl5pPr>
            <a:lvl6pPr marL="15544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6pPr>
            <a:lvl7pPr marL="17830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7pPr>
            <a:lvl8pPr marL="20116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8pPr>
            <a:lvl9pPr marL="22402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9pPr>
          </a:lstStyle>
          <a:p>
            <a:pPr lvl="1"/>
            <a:r>
              <a:rPr lang="en-US" dirty="0"/>
              <a:t>Brute Force, 2FA, </a:t>
            </a:r>
            <a:r>
              <a:rPr lang="en-US" dirty="0" err="1"/>
              <a:t>reCaptcha</a:t>
            </a:r>
            <a:endParaRPr lang="en-US" dirty="0"/>
          </a:p>
          <a:p>
            <a:pPr lvl="1"/>
            <a:r>
              <a:rPr lang="en-US" dirty="0"/>
              <a:t>Global Privacy Conformance</a:t>
            </a:r>
          </a:p>
          <a:p>
            <a:pPr lvl="1"/>
            <a:r>
              <a:rPr lang="en-US" dirty="0"/>
              <a:t>Search Engine Priority</a:t>
            </a:r>
          </a:p>
          <a:p>
            <a:pPr lvl="1"/>
            <a:r>
              <a:rPr lang="en-US" dirty="0"/>
              <a:t>Google Analytics</a:t>
            </a:r>
          </a:p>
          <a:p>
            <a:pPr lvl="1"/>
            <a:r>
              <a:rPr lang="en-US" dirty="0"/>
              <a:t>SSL Certificate</a:t>
            </a:r>
          </a:p>
          <a:p>
            <a:pPr lvl="1"/>
            <a:r>
              <a:rPr lang="en-US" dirty="0"/>
              <a:t>Construction Mode Edits</a:t>
            </a:r>
          </a:p>
          <a:p>
            <a:pPr lvl="1"/>
            <a:r>
              <a:rPr lang="en-US" dirty="0"/>
              <a:t>File &amp; Object Size Optimizer</a:t>
            </a:r>
          </a:p>
          <a:p>
            <a:pPr lvl="1"/>
            <a:r>
              <a:rPr lang="en-US" dirty="0"/>
              <a:t>Loading Speed Optimizer</a:t>
            </a:r>
          </a:p>
          <a:p>
            <a:pPr lvl="1"/>
            <a:r>
              <a:rPr lang="en-US" dirty="0"/>
              <a:t>SMTP for site messages</a:t>
            </a:r>
          </a:p>
          <a:p>
            <a:endParaRPr lang="en-GB" dirty="0"/>
          </a:p>
        </p:txBody>
      </p:sp>
      <p:sp>
        <p:nvSpPr>
          <p:cNvPr id="27" name="TextBox 26">
            <a:extLst>
              <a:ext uri="{FF2B5EF4-FFF2-40B4-BE49-F238E27FC236}">
                <a16:creationId xmlns:a16="http://schemas.microsoft.com/office/drawing/2014/main" id="{192BC7D5-E8D2-440A-81AE-0963184BAF8B}"/>
              </a:ext>
            </a:extLst>
          </p:cNvPr>
          <p:cNvSpPr txBox="1"/>
          <p:nvPr/>
        </p:nvSpPr>
        <p:spPr>
          <a:xfrm>
            <a:off x="1609725" y="5536684"/>
            <a:ext cx="8915400" cy="830997"/>
          </a:xfrm>
          <a:prstGeom prst="rect">
            <a:avLst/>
          </a:prstGeom>
          <a:solidFill>
            <a:schemeClr val="accent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sz="1600" dirty="0">
                <a:latin typeface="Calibri" panose="020F0502020204030204" pitchFamily="34" charset="0"/>
                <a:cs typeface="Calibri" panose="020F0502020204030204" pitchFamily="34" charset="0"/>
              </a:rPr>
              <a:t>Annual plugin licenses (~$275) are paid-up through Jan 2022</a:t>
            </a:r>
          </a:p>
          <a:p>
            <a:pPr algn="ctr"/>
            <a:r>
              <a:rPr lang="en-US" sz="1600" dirty="0">
                <a:latin typeface="Calibri" panose="020F0502020204030204" pitchFamily="34" charset="0"/>
                <a:cs typeface="Calibri" panose="020F0502020204030204" pitchFamily="34" charset="0"/>
              </a:rPr>
              <a:t>Hosting, Site Backups, Dedicated IP &amp; SSL Certificate (~$390) are paid-up through Dec 2021</a:t>
            </a:r>
          </a:p>
          <a:p>
            <a:pPr algn="ctr"/>
            <a:r>
              <a:rPr lang="en-US" sz="1600" dirty="0">
                <a:latin typeface="Calibri" panose="020F0502020204030204" pitchFamily="34" charset="0"/>
                <a:cs typeface="Calibri" panose="020F0502020204030204" pitchFamily="34" charset="0"/>
              </a:rPr>
              <a:t>MailChimp Fees are $52.99/month </a:t>
            </a:r>
            <a:endParaRPr lang="en-GB"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51214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AGG Template 2020">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GG Template 2020" id="{8C9DA917-35E3-4405-8052-C36AE5A79BFE}" vid="{31104342-F068-49D1-A1E9-669ACFFBE63D}"/>
    </a:ext>
  </a:extLst>
</a:theme>
</file>

<file path=ppt/theme/theme2.xml><?xml version="1.0" encoding="utf-8"?>
<a:theme xmlns:a="http://schemas.openxmlformats.org/drawingml/2006/main" name="Sales Direction 16X9">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GG Title with Picture Layout.potx" id="{B0C4C8D3-A84E-4797-8970-093E477E5A88}" vid="{BC0C2EF7-1206-4AE7-8B65-E2C104267D9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AGG Template 2020</Template>
  <TotalTime>852</TotalTime>
  <Words>516</Words>
  <Application>Microsoft Office PowerPoint</Application>
  <PresentationFormat>Widescreen</PresentationFormat>
  <Paragraphs>65</Paragraphs>
  <Slides>4</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vt:i4>
      </vt:variant>
    </vt:vector>
  </HeadingPairs>
  <TitlesOfParts>
    <vt:vector size="10" baseType="lpstr">
      <vt:lpstr>Arial</vt:lpstr>
      <vt:lpstr>Book Antiqua</vt:lpstr>
      <vt:lpstr>Calibri</vt:lpstr>
      <vt:lpstr>Wingdings</vt:lpstr>
      <vt:lpstr>AGG Template 2020</vt:lpstr>
      <vt:lpstr>Sales Direction 16X9</vt:lpstr>
      <vt:lpstr>Peregrine Website Sustaining Support Proposal </vt:lpstr>
      <vt:lpstr>Status Quo – 31 May 2021</vt:lpstr>
      <vt:lpstr>Website Sustaining Support Proposal</vt:lpstr>
      <vt:lpstr>Services required for the Peregrine Website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Peregrine Web Analytics An Overview</dc:title>
  <dc:creator>Forrest Colliver</dc:creator>
  <cp:lastModifiedBy>Forrest Colliver</cp:lastModifiedBy>
  <cp:revision>149</cp:revision>
  <dcterms:created xsi:type="dcterms:W3CDTF">2021-04-11T12:23:08Z</dcterms:created>
  <dcterms:modified xsi:type="dcterms:W3CDTF">2021-05-31T15:52:52Z</dcterms:modified>
</cp:coreProperties>
</file>