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D6FB-EFCD-4E4F-B270-57C39AC4A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AECBB-C770-402B-AEB0-B8B219CA9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D89E7-C5E1-463F-AC26-A063CFB5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2C5E0-6D49-4491-9D6E-3EFD7B78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42756-F69B-473F-ABB7-8400D57B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6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D72D-B436-469B-9743-120D8461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63E3A-B8B3-4B4A-80EB-19AB8558C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1AB4F-4F62-4961-B9B2-69B715FB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01C02-E8C1-46E2-9FD0-B2F67E78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6337A-7F8A-44A4-B81F-F2ABA154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7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59717F-4BDF-4FCD-AC5F-ABACC44C4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1FA63-7E75-40DF-B8F5-C7C86C03C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51426-AE19-40B3-89DD-B3EEC60A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07752-1669-46D6-AED3-BA55BEA0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2F28B-4D38-4D93-85F7-5B48573C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3109-8D1A-4815-AAA1-346F2D30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627B-6A24-4EF9-8E72-553AF7C3C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E95D6-4D0E-4385-8146-D29D635DE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270FA-C4F5-4A0E-A8F2-88C90C6A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53B45-19A4-49D0-8BCF-AEBEA290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1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0DCD-E5E0-4427-882B-9853CAA6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6E701-7182-4E78-8333-1E63DABDE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59065-C35B-4E60-B289-A66D0CFD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5EAD2-C4F6-4190-8F90-59332008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C0A1B-BD01-4514-A46D-95656D56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1608-8FA2-4B2F-BE27-0A65C94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2BE0-5B05-44BF-8E77-DCD87670B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F9782-30AF-4185-974E-04792C821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CF64C-01E2-4C08-9B75-C8CE9F4F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258F5-D650-4325-BE58-2C6CDFBB8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89273-6EC3-4EF4-8443-C6732630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4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66A7-AABC-4DBE-844A-51906F87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2D383-1952-4CCD-BA5F-6AE76F22D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DF86A-E888-4E06-BA61-1D1AE03B0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5DA40-799F-49A2-863E-4C93F157D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DCDC2-C9DD-46A2-9DE9-AC0E6FE91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10559-6664-4032-BB4D-2AC1E136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783A9-C4D7-4B02-B116-B67A2691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F3DC8-C682-401D-90FC-5435E5C7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0D0F-549B-43E3-B4C8-6B7FE1F2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5E7F0-59B6-467D-A726-E94CDE43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95E80-1A21-4707-A608-096A5F45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A20A0-6B38-4244-A640-8911A98B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AB6B2-F7E6-4699-B7B5-F4732002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6EA50-BDA8-4851-A10B-77826406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1C93A-A700-45A1-A413-8024A300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4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972C-031D-4CDC-9C8F-35748E13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6452E-398F-481E-A569-ABA9D1B1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8FBB5-B2BA-4B57-91B3-67A9D462F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AAD66-45A6-440E-A9FA-3C61AAFA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9BB24-8F3A-4BC7-98B4-9A57FFD8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0CCDA-9658-4D12-AB79-5ED633EB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CBEF-52B1-41BE-B457-B8B8B7F3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69D73-7E99-4D5C-BDF5-9E74296AE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D436A-9D61-43D4-BCC5-1D5E321FF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28C5E-CF7B-44AB-ACD4-325DDFBF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05F78-DDAE-432A-9D19-C2AF11C4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50758-9F20-40AE-8311-83ED3A5A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C1785-F984-4E6D-B6E1-66FB6EE7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64BCB-0477-4DB0-A1F9-A63F025AA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6E7C8-02A6-4ECA-9DCF-C1CB30E64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7202-BF74-42AE-8D02-7F3B00541D5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061DA-53A4-4A3B-BD43-4A235AEF8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C90CA-379B-4B47-804F-9A7F31B10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71C9-CEC1-4A11-99F0-C3EC661E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42CB-FD44-42C4-A808-F40CD61163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Peregrine Web Traffic Increase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3A4ED-8E01-43E0-BB21-FBCA7182D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47F9E-67D5-4361-80FC-6A356722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77374A-719D-421E-8575-C47AAB89E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6" y="828312"/>
            <a:ext cx="9192908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0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9A0E-5AA3-4F4A-AA0E-9A305F67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has new traffic dropped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F7372-4B56-45F9-A3FE-9133CB90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“Ah, looks like this is stuff I already know; no need to bother with the website”</a:t>
            </a:r>
          </a:p>
          <a:p>
            <a:r>
              <a:rPr lang="en-US" dirty="0"/>
              <a:t>“Hmmm… nothing has changed on the website. No need to dig further”</a:t>
            </a:r>
          </a:p>
        </p:txBody>
      </p:sp>
    </p:spTree>
    <p:extLst>
      <p:ext uri="{BB962C8B-B14F-4D97-AF65-F5344CB8AC3E}">
        <p14:creationId xmlns:p14="http://schemas.microsoft.com/office/powerpoint/2010/main" val="284058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1CB555-4559-4C17-8E61-162BBE4B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reason to visit!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78210-3E90-4FB7-9FC2-F04043A78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43" y="2103437"/>
            <a:ext cx="1360088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41083-6397-478F-A122-0CB7AFCAEA91}"/>
              </a:ext>
            </a:extLst>
          </p:cNvPr>
          <p:cNvSpPr txBox="1"/>
          <p:nvPr/>
        </p:nvSpPr>
        <p:spPr>
          <a:xfrm>
            <a:off x="838201" y="3604846"/>
            <a:ext cx="2485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“Peregrine Completes 30</a:t>
            </a:r>
            <a:r>
              <a:rPr lang="en-US" b="1" baseline="30000" dirty="0"/>
              <a:t>th</a:t>
            </a:r>
            <a:r>
              <a:rPr lang="en-US" b="1" dirty="0"/>
              <a:t> STC project”</a:t>
            </a:r>
          </a:p>
          <a:p>
            <a:r>
              <a:rPr lang="en-US" dirty="0"/>
              <a:t>- Come see a review of our featured projects!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2E7D4-5A60-4E90-8E03-DDEB61F45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47" y="1391893"/>
            <a:ext cx="2627782" cy="2052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CF1195-DBEC-43EB-8F1E-A1D9D363CD50}"/>
              </a:ext>
            </a:extLst>
          </p:cNvPr>
          <p:cNvSpPr/>
          <p:nvPr/>
        </p:nvSpPr>
        <p:spPr>
          <a:xfrm>
            <a:off x="5785471" y="2103437"/>
            <a:ext cx="1236371" cy="218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Featured Project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5B0B65-006E-417F-BDCE-8C03126FE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556" y="3766692"/>
            <a:ext cx="4511555" cy="247277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F55F1D-0526-49D0-B671-21BFBD6FAC2E}"/>
              </a:ext>
            </a:extLst>
          </p:cNvPr>
          <p:cNvCxnSpPr>
            <a:stCxn id="6" idx="3"/>
          </p:cNvCxnSpPr>
          <p:nvPr/>
        </p:nvCxnSpPr>
        <p:spPr>
          <a:xfrm flipV="1">
            <a:off x="3323493" y="2766218"/>
            <a:ext cx="1570479" cy="1438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A1E8E1-22F1-46A0-9207-0A1A096E9832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160654" y="2212907"/>
            <a:ext cx="2586680" cy="1553785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F82BD1D-C129-4C98-A780-50DFC942B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556" y="406279"/>
            <a:ext cx="3290888" cy="184785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459110-29B1-4CAD-9E82-0472A951722F}"/>
              </a:ext>
            </a:extLst>
          </p:cNvPr>
          <p:cNvCxnSpPr>
            <a:cxnSpLocks/>
          </p:cNvCxnSpPr>
          <p:nvPr/>
        </p:nvCxnSpPr>
        <p:spPr>
          <a:xfrm flipV="1">
            <a:off x="7160654" y="837127"/>
            <a:ext cx="1068946" cy="953684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25ADAD3-A660-4D23-8B0A-F6089077C451}"/>
              </a:ext>
            </a:extLst>
          </p:cNvPr>
          <p:cNvSpPr txBox="1"/>
          <p:nvPr/>
        </p:nvSpPr>
        <p:spPr>
          <a:xfrm>
            <a:off x="8891779" y="2233639"/>
            <a:ext cx="24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describing project</a:t>
            </a:r>
          </a:p>
        </p:txBody>
      </p:sp>
    </p:spTree>
    <p:extLst>
      <p:ext uri="{BB962C8B-B14F-4D97-AF65-F5344CB8AC3E}">
        <p14:creationId xmlns:p14="http://schemas.microsoft.com/office/powerpoint/2010/main" val="5369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1CB555-4559-4C17-8E61-162BBE4B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reason to visit!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78210-3E90-4FB7-9FC2-F04043A78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43" y="2103437"/>
            <a:ext cx="1360088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41083-6397-478F-A122-0CB7AFCAEA91}"/>
              </a:ext>
            </a:extLst>
          </p:cNvPr>
          <p:cNvSpPr txBox="1"/>
          <p:nvPr/>
        </p:nvSpPr>
        <p:spPr>
          <a:xfrm>
            <a:off x="838201" y="3604846"/>
            <a:ext cx="248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“Peregrine Receives ODA”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2E7D4-5A60-4E90-8E03-DDEB61F45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47" y="1391893"/>
            <a:ext cx="2627782" cy="2052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CF1195-DBEC-43EB-8F1E-A1D9D363CD50}"/>
              </a:ext>
            </a:extLst>
          </p:cNvPr>
          <p:cNvSpPr/>
          <p:nvPr/>
        </p:nvSpPr>
        <p:spPr>
          <a:xfrm>
            <a:off x="5785471" y="2103437"/>
            <a:ext cx="1236371" cy="218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Yeah! ODA!!!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F55F1D-0526-49D0-B671-21BFBD6FAC2E}"/>
              </a:ext>
            </a:extLst>
          </p:cNvPr>
          <p:cNvCxnSpPr>
            <a:stCxn id="6" idx="3"/>
          </p:cNvCxnSpPr>
          <p:nvPr/>
        </p:nvCxnSpPr>
        <p:spPr>
          <a:xfrm flipV="1">
            <a:off x="3323493" y="2766220"/>
            <a:ext cx="1570479" cy="116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A1E8E1-22F1-46A0-9207-0A1A096E9832}"/>
              </a:ext>
            </a:extLst>
          </p:cNvPr>
          <p:cNvCxnSpPr>
            <a:cxnSpLocks/>
          </p:cNvCxnSpPr>
          <p:nvPr/>
        </p:nvCxnSpPr>
        <p:spPr>
          <a:xfrm flipV="1">
            <a:off x="7119913" y="1690688"/>
            <a:ext cx="1967206" cy="443707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C6F2E4D-EFCA-45AD-B2B5-CD737389CAEF}"/>
              </a:ext>
            </a:extLst>
          </p:cNvPr>
          <p:cNvSpPr/>
          <p:nvPr/>
        </p:nvSpPr>
        <p:spPr>
          <a:xfrm>
            <a:off x="9324304" y="1027906"/>
            <a:ext cx="196720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ODA does this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F443E7-97DC-4030-A140-24216E375941}"/>
              </a:ext>
            </a:extLst>
          </p:cNvPr>
          <p:cNvSpPr/>
          <p:nvPr/>
        </p:nvSpPr>
        <p:spPr>
          <a:xfrm>
            <a:off x="9324304" y="2766220"/>
            <a:ext cx="1967206" cy="102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ODA saves you BIG BUCKS</a:t>
            </a:r>
          </a:p>
        </p:txBody>
      </p:sp>
    </p:spTree>
    <p:extLst>
      <p:ext uri="{BB962C8B-B14F-4D97-AF65-F5344CB8AC3E}">
        <p14:creationId xmlns:p14="http://schemas.microsoft.com/office/powerpoint/2010/main" val="54907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1CB555-4559-4C17-8E61-162BBE4B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reason to visit!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41083-6397-478F-A122-0CB7AFCAEA91}"/>
              </a:ext>
            </a:extLst>
          </p:cNvPr>
          <p:cNvSpPr txBox="1"/>
          <p:nvPr/>
        </p:nvSpPr>
        <p:spPr>
          <a:xfrm>
            <a:off x="838201" y="3604846"/>
            <a:ext cx="248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“Peregrine Member Feature”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2E7D4-5A60-4E90-8E03-DDEB61F4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347" y="1391893"/>
            <a:ext cx="2627782" cy="2052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CF1195-DBEC-43EB-8F1E-A1D9D363CD50}"/>
              </a:ext>
            </a:extLst>
          </p:cNvPr>
          <p:cNvSpPr/>
          <p:nvPr/>
        </p:nvSpPr>
        <p:spPr>
          <a:xfrm>
            <a:off x="5785471" y="2103437"/>
            <a:ext cx="1236371" cy="218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Yeah! ODA!!!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F55F1D-0526-49D0-B671-21BFBD6FAC2E}"/>
              </a:ext>
            </a:extLst>
          </p:cNvPr>
          <p:cNvCxnSpPr>
            <a:stCxn id="6" idx="3"/>
          </p:cNvCxnSpPr>
          <p:nvPr/>
        </p:nvCxnSpPr>
        <p:spPr>
          <a:xfrm flipV="1">
            <a:off x="3323493" y="2766220"/>
            <a:ext cx="1570479" cy="116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A1E8E1-22F1-46A0-9207-0A1A096E9832}"/>
              </a:ext>
            </a:extLst>
          </p:cNvPr>
          <p:cNvCxnSpPr>
            <a:cxnSpLocks/>
          </p:cNvCxnSpPr>
          <p:nvPr/>
        </p:nvCxnSpPr>
        <p:spPr>
          <a:xfrm flipV="1">
            <a:off x="7119913" y="1690688"/>
            <a:ext cx="1967206" cy="443707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C6F2E4D-EFCA-45AD-B2B5-CD737389CAEF}"/>
              </a:ext>
            </a:extLst>
          </p:cNvPr>
          <p:cNvSpPr/>
          <p:nvPr/>
        </p:nvSpPr>
        <p:spPr>
          <a:xfrm>
            <a:off x="9324304" y="1027906"/>
            <a:ext cx="1967206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ODA does this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F443E7-97DC-4030-A140-24216E375941}"/>
              </a:ext>
            </a:extLst>
          </p:cNvPr>
          <p:cNvSpPr/>
          <p:nvPr/>
        </p:nvSpPr>
        <p:spPr>
          <a:xfrm>
            <a:off x="9324304" y="2766220"/>
            <a:ext cx="1967206" cy="102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ODA saves you BIG BUCKS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9CE394-7B02-4C5F-9C19-18465D10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31" y="1699846"/>
            <a:ext cx="1619250" cy="19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DDDC7B-061E-49A4-97BA-3A6DBE88A890}"/>
              </a:ext>
            </a:extLst>
          </p:cNvPr>
          <p:cNvSpPr/>
          <p:nvPr/>
        </p:nvSpPr>
        <p:spPr>
          <a:xfrm>
            <a:off x="1651479" y="3007965"/>
            <a:ext cx="1030310" cy="4917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Peregrine ODA!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3E77A9-98C4-4E10-886B-0BA645767D40}"/>
              </a:ext>
            </a:extLst>
          </p:cNvPr>
          <p:cNvSpPr/>
          <p:nvPr/>
        </p:nvSpPr>
        <p:spPr>
          <a:xfrm>
            <a:off x="5401284" y="2555137"/>
            <a:ext cx="1236371" cy="218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Featured Project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28899-41C2-47D2-9610-ED1DAE337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033" y="4520250"/>
            <a:ext cx="2717269" cy="148933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FA582E-AF6B-4120-A3AE-B665E71CEA76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4988668" y="3006837"/>
            <a:ext cx="1030801" cy="1513413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214A5A0-53D1-4E78-A2D5-3C6EDAB86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516" y="4478274"/>
            <a:ext cx="3115262" cy="201460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84A33C-4959-4567-AB51-184D200CBCFB}"/>
              </a:ext>
            </a:extLst>
          </p:cNvPr>
          <p:cNvCxnSpPr>
            <a:cxnSpLocks/>
          </p:cNvCxnSpPr>
          <p:nvPr/>
        </p:nvCxnSpPr>
        <p:spPr>
          <a:xfrm>
            <a:off x="7009328" y="2547144"/>
            <a:ext cx="2314976" cy="176409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FEFE3D0-806C-4D66-BC3C-938371AC305C}"/>
              </a:ext>
            </a:extLst>
          </p:cNvPr>
          <p:cNvSpPr txBox="1"/>
          <p:nvPr/>
        </p:nvSpPr>
        <p:spPr>
          <a:xfrm>
            <a:off x="8890198" y="6451566"/>
            <a:ext cx="15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 article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60AD270-A789-4373-B3BD-63A389B31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321" y="5708683"/>
            <a:ext cx="773753" cy="3781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D9FD839-EC1A-4816-AA56-9F8A113BDB81}"/>
              </a:ext>
            </a:extLst>
          </p:cNvPr>
          <p:cNvSpPr/>
          <p:nvPr/>
        </p:nvSpPr>
        <p:spPr>
          <a:xfrm>
            <a:off x="8166816" y="5061398"/>
            <a:ext cx="1389308" cy="378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Peregrine ODA!</a:t>
            </a:r>
          </a:p>
        </p:txBody>
      </p:sp>
    </p:spTree>
    <p:extLst>
      <p:ext uri="{BB962C8B-B14F-4D97-AF65-F5344CB8AC3E}">
        <p14:creationId xmlns:p14="http://schemas.microsoft.com/office/powerpoint/2010/main" val="267775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727E-0D71-48B7-B3C6-370A29C2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emails when downloading STCs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42906-DD73-44D2-AE58-B5DB562F801E}"/>
              </a:ext>
            </a:extLst>
          </p:cNvPr>
          <p:cNvSpPr/>
          <p:nvPr/>
        </p:nvSpPr>
        <p:spPr>
          <a:xfrm>
            <a:off x="2292440" y="1703567"/>
            <a:ext cx="2897746" cy="114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“Before you download the link, please share your email so we can keep you up to date!”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FEB480-F08B-4CF5-85D6-140A0B79BF66}"/>
              </a:ext>
            </a:extLst>
          </p:cNvPr>
          <p:cNvCxnSpPr>
            <a:stCxn id="3" idx="3"/>
          </p:cNvCxnSpPr>
          <p:nvPr/>
        </p:nvCxnSpPr>
        <p:spPr>
          <a:xfrm flipV="1">
            <a:off x="5190186" y="2266682"/>
            <a:ext cx="1815921" cy="9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2130E05-B2C8-44F4-A44F-30E6E9E8E06C}"/>
              </a:ext>
            </a:extLst>
          </p:cNvPr>
          <p:cNvSpPr/>
          <p:nvPr/>
        </p:nvSpPr>
        <p:spPr>
          <a:xfrm>
            <a:off x="7212169" y="1828800"/>
            <a:ext cx="2562896" cy="83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email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8B929A-CC3E-46FE-B7F1-A081C4D7F976}"/>
              </a:ext>
            </a:extLst>
          </p:cNvPr>
          <p:cNvCxnSpPr/>
          <p:nvPr/>
        </p:nvCxnSpPr>
        <p:spPr>
          <a:xfrm>
            <a:off x="8487177" y="2804039"/>
            <a:ext cx="0" cy="943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2FE1946-EF96-4341-B1CB-D0CAF498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43" y="4044727"/>
            <a:ext cx="1678748" cy="204161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2A38E6-4658-4EE9-8DB8-0AE08EC2E631}"/>
              </a:ext>
            </a:extLst>
          </p:cNvPr>
          <p:cNvCxnSpPr/>
          <p:nvPr/>
        </p:nvCxnSpPr>
        <p:spPr>
          <a:xfrm>
            <a:off x="5357611" y="2498501"/>
            <a:ext cx="2202288" cy="186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5ABB95-5DA5-4E9D-A0A7-542869249252}"/>
              </a:ext>
            </a:extLst>
          </p:cNvPr>
          <p:cNvSpPr txBox="1"/>
          <p:nvPr/>
        </p:nvSpPr>
        <p:spPr>
          <a:xfrm rot="2455610">
            <a:off x="6277891" y="3184874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Nope…</a:t>
            </a:r>
          </a:p>
        </p:txBody>
      </p:sp>
    </p:spTree>
    <p:extLst>
      <p:ext uri="{BB962C8B-B14F-4D97-AF65-F5344CB8AC3E}">
        <p14:creationId xmlns:p14="http://schemas.microsoft.com/office/powerpoint/2010/main" val="265072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7704-B5A5-41ED-8A3A-452675FA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PRWeb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73E5F-1382-4253-B288-72A2CE946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82" y="1441069"/>
            <a:ext cx="6175840" cy="3521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6C37E5-4760-4E27-A210-28B163174A14}"/>
              </a:ext>
            </a:extLst>
          </p:cNvPr>
          <p:cNvSpPr/>
          <p:nvPr/>
        </p:nvSpPr>
        <p:spPr>
          <a:xfrm>
            <a:off x="2884868" y="4383444"/>
            <a:ext cx="605307" cy="4250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$X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EF878-E315-4094-BD78-C66177EE093F}"/>
              </a:ext>
            </a:extLst>
          </p:cNvPr>
          <p:cNvSpPr/>
          <p:nvPr/>
        </p:nvSpPr>
        <p:spPr>
          <a:xfrm>
            <a:off x="4421210" y="4383444"/>
            <a:ext cx="605307" cy="4250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2 $X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3D296-C842-4426-9990-10C2A85A4767}"/>
              </a:ext>
            </a:extLst>
          </p:cNvPr>
          <p:cNvSpPr/>
          <p:nvPr/>
        </p:nvSpPr>
        <p:spPr>
          <a:xfrm>
            <a:off x="5957552" y="4383444"/>
            <a:ext cx="605307" cy="4250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3 $X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3CC4E-2D77-4F72-A600-0069074F64C8}"/>
              </a:ext>
            </a:extLst>
          </p:cNvPr>
          <p:cNvSpPr/>
          <p:nvPr/>
        </p:nvSpPr>
        <p:spPr>
          <a:xfrm>
            <a:off x="7421987" y="4331928"/>
            <a:ext cx="605307" cy="425003"/>
          </a:xfrm>
          <a:prstGeom prst="rect">
            <a:avLst/>
          </a:prstGeom>
          <a:solidFill>
            <a:srgbClr val="04785F"/>
          </a:solidFill>
          <a:ln>
            <a:solidFill>
              <a:srgbClr val="047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4 $X</a:t>
            </a:r>
          </a:p>
        </p:txBody>
      </p:sp>
    </p:spTree>
    <p:extLst>
      <p:ext uri="{BB962C8B-B14F-4D97-AF65-F5344CB8AC3E}">
        <p14:creationId xmlns:p14="http://schemas.microsoft.com/office/powerpoint/2010/main" val="264848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6C4F-D9F2-43DA-9C4C-94EFF42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F28A-3BAD-45AD-8366-BCCE309D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160" y="4195894"/>
            <a:ext cx="6600958" cy="2508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51883A-E8F9-4B13-827B-FBCE3D567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11" y="1027906"/>
            <a:ext cx="3892410" cy="27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66AA-92BD-45E0-A5DF-AEC2E164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DABA2-A1F9-4EED-AF26-7F4AB2CBE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" y="271865"/>
            <a:ext cx="4053779" cy="2837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B32C92-A1BE-489B-98FA-12910AF8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79" y="271865"/>
            <a:ext cx="6600958" cy="2508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CCDDF-E71F-46C6-864D-D4AA4906B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458" y="3619008"/>
            <a:ext cx="5715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6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173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Peregrine Web Traffic Increase Strategy</vt:lpstr>
      <vt:lpstr>Why has new traffic dropped off</vt:lpstr>
      <vt:lpstr>Create a reason to visit!</vt:lpstr>
      <vt:lpstr>Create a reason to visit!</vt:lpstr>
      <vt:lpstr>Create a reason to visit!</vt:lpstr>
      <vt:lpstr>Capture emails when downloading STCs</vt:lpstr>
      <vt:lpstr>PRWeb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Peregrine Web Traffic Increase Strategy</dc:title>
  <dc:creator>Lee Carlson</dc:creator>
  <cp:lastModifiedBy>Lee Carlson</cp:lastModifiedBy>
  <cp:revision>1</cp:revision>
  <dcterms:created xsi:type="dcterms:W3CDTF">2021-11-10T16:13:03Z</dcterms:created>
  <dcterms:modified xsi:type="dcterms:W3CDTF">2021-11-10T19:34:05Z</dcterms:modified>
</cp:coreProperties>
</file>