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A288B-E1DA-4ECE-B339-65065300EB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36FE24-0CBC-420E-B2B7-6DDF1F8072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6FA08-682B-49D4-BBDB-BBB7626C1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D922-FA35-4980-B73C-898B4D5FCF9B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FE62C-A650-45C3-AFC5-5A10A3502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958ED-5659-4FD2-86C9-146DC6E5B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96107-2D29-41BE-8F0C-F8173AF72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654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7CF62-9AEC-46A7-9869-3E80A32C7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37A0A9-5C4F-4A8E-B00E-816849F1B3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AD298-3609-4A8F-9ED9-6B6DAC247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D922-FA35-4980-B73C-898B4D5FCF9B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75FD75-B74D-4F24-83BB-127E83FCB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802EEE-D948-4096-8193-BECD091F3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96107-2D29-41BE-8F0C-F8173AF72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136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C867F5-D2BD-4C3F-8CEC-E76B0BA4F2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FD262D-70E7-4AC1-80B3-53FF5BF284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360166-948D-4BE9-8854-C5BEBD197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D922-FA35-4980-B73C-898B4D5FCF9B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FC950F-CD2D-4062-895E-D1F32AE31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AE502-DE1B-4430-A3DB-3F2AFDDF4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96107-2D29-41BE-8F0C-F8173AF72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732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90966-078A-4FB1-A02B-B90BD5F63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F9BC36-AF0F-4DBD-9CC5-11F17495B4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34A2E4-CF4C-4AD2-A9B1-A1A5990F0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D922-FA35-4980-B73C-898B4D5FCF9B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516FE-1427-4882-A5BE-2A424DDED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BE884-12A1-4284-8D88-2BF2D40DF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96107-2D29-41BE-8F0C-F8173AF72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29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1BEDD-260D-4FA5-99A1-91ED1D8EB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E71606-6E1C-46A8-9F75-AFEA1917FE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44999-7060-4F87-9360-5D60EBA80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D922-FA35-4980-B73C-898B4D5FCF9B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C7944-BB9C-4543-8742-CF3BAB1E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1B62DC-9608-409A-88F2-14CD9D7F3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96107-2D29-41BE-8F0C-F8173AF72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489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E98F5-120C-40B1-88FD-FADB1B2C3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E81B2-F145-42AC-9107-14462B68C1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C8C17B-8C49-4707-A349-00090C2D99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DDB2C7-E4DD-433C-86E0-082319162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D922-FA35-4980-B73C-898B4D5FCF9B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5383EE-62C7-468D-9F0F-DDB49FB3E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278156-C4D7-48DC-BAD9-658132199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96107-2D29-41BE-8F0C-F8173AF72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010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82DAC-18CD-495B-BE8C-B89AD60D0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395356-E58A-4EC2-9C35-5476A0E8FB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7E10E6-6D19-4AC8-8633-F84CB31110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90A01B-EC58-4B1B-A582-E224CB16C2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3A1FFB-2B03-4120-908B-154B16D128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D099AA-0BCA-44C6-83D3-3F01B69A2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D922-FA35-4980-B73C-898B4D5FCF9B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2BC152-ED17-41ED-8D3A-6F9D02E36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2FD96B-5540-45B4-A6E7-14846E8A4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96107-2D29-41BE-8F0C-F8173AF72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881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35C3F-5212-42C3-8101-5166553E8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3D2DB8-4F11-48EB-B2CD-B0FF6E31A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D922-FA35-4980-B73C-898B4D5FCF9B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8C0E5B-3DDB-4383-8727-C485ED58B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5B43AA-A4F3-45B0-B000-4ECB7FC95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96107-2D29-41BE-8F0C-F8173AF72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21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7AAB7C-2CB8-4FD5-B0A7-9EB286843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D922-FA35-4980-B73C-898B4D5FCF9B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9A3F88-435A-4664-8B80-0CA893EA2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0727D7-2E6B-447A-B673-BC03BFFBC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96107-2D29-41BE-8F0C-F8173AF72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630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E8412-1C96-4B80-9705-625AD4755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F1F61-AEC5-4B9F-814A-0A099CF1CC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74B743-FCAE-4CCA-9B95-71B0AEE6DF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1C7285-5CF6-47DE-ACA3-EE6170E7D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D922-FA35-4980-B73C-898B4D5FCF9B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E08C2D-222A-4768-B1EA-85760059E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785AD3-4F93-434E-87E4-223BA2218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96107-2D29-41BE-8F0C-F8173AF72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234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379FE-BAC2-472F-B600-53B6D0973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914998-B17A-4857-9AEC-B7F081E6B6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CDB772-4C8E-47C7-9776-7C9DE209E9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C74998-1515-4F25-96B9-5D0DCE121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D922-FA35-4980-B73C-898B4D5FCF9B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804833-7C13-4DC4-A08B-3A04A6BC5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04C4AD-8EA0-466C-B1A3-0A4960410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96107-2D29-41BE-8F0C-F8173AF72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329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73D39B-1280-4711-9FAC-09DD55073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31978-0DD2-4F45-963F-45A05EE3BC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229064-4ECA-4C85-98E3-25AF7332FE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3D922-FA35-4980-B73C-898B4D5FCF9B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63D02-13CE-495B-A090-E585CF4324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F49C9B-BEEE-4933-9E11-BC03B1D5EB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96107-2D29-41BE-8F0C-F8173AF72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05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8679F8F-EA34-4759-8CFF-E7BC299CFC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663" y="437523"/>
            <a:ext cx="3237635" cy="167277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4D59DCE-0EA9-4F47-83FC-B0664BA0E3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7754" y="3087403"/>
            <a:ext cx="6163384" cy="348726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36568EA-7568-407B-AC41-BA77F5910F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2151" y="283335"/>
            <a:ext cx="3237635" cy="1608025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F24C8C3-1C17-4F9E-8F84-634D294EE79E}"/>
              </a:ext>
            </a:extLst>
          </p:cNvPr>
          <p:cNvCxnSpPr>
            <a:cxnSpLocks/>
          </p:cNvCxnSpPr>
          <p:nvPr/>
        </p:nvCxnSpPr>
        <p:spPr>
          <a:xfrm>
            <a:off x="4235003" y="643944"/>
            <a:ext cx="0" cy="8902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6FA2E3C-8B7D-4B3A-B8BA-7B2B4471F5A1}"/>
              </a:ext>
            </a:extLst>
          </p:cNvPr>
          <p:cNvCxnSpPr>
            <a:cxnSpLocks/>
          </p:cNvCxnSpPr>
          <p:nvPr/>
        </p:nvCxnSpPr>
        <p:spPr>
          <a:xfrm rot="16200000">
            <a:off x="4235003" y="643944"/>
            <a:ext cx="0" cy="8902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666EDC3-DB84-484E-B736-8B271B07646F}"/>
              </a:ext>
            </a:extLst>
          </p:cNvPr>
          <p:cNvCxnSpPr>
            <a:cxnSpLocks/>
          </p:cNvCxnSpPr>
          <p:nvPr/>
        </p:nvCxnSpPr>
        <p:spPr>
          <a:xfrm rot="5400000">
            <a:off x="3900442" y="4115434"/>
            <a:ext cx="0" cy="8902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922B2F1-F200-405D-93BB-51FF78288EF2}"/>
              </a:ext>
            </a:extLst>
          </p:cNvPr>
          <p:cNvCxnSpPr>
            <a:cxnSpLocks/>
          </p:cNvCxnSpPr>
          <p:nvPr/>
        </p:nvCxnSpPr>
        <p:spPr>
          <a:xfrm rot="16200000">
            <a:off x="3900442" y="4385890"/>
            <a:ext cx="0" cy="8902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5880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F5617DE-0E17-4646-9694-E6949DAF31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546" y="828312"/>
            <a:ext cx="9192908" cy="5201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626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Carlson</dc:creator>
  <cp:lastModifiedBy>Lee Carlson</cp:lastModifiedBy>
  <cp:revision>1</cp:revision>
  <dcterms:created xsi:type="dcterms:W3CDTF">2021-11-10T17:54:31Z</dcterms:created>
  <dcterms:modified xsi:type="dcterms:W3CDTF">2021-11-10T17:54:51Z</dcterms:modified>
</cp:coreProperties>
</file>