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730" autoAdjust="0"/>
    <p:restoredTop sz="94660"/>
  </p:normalViewPr>
  <p:slideViewPr>
    <p:cSldViewPr snapToGrid="0">
      <p:cViewPr>
        <p:scale>
          <a:sx n="90" d="100"/>
          <a:sy n="90" d="100"/>
        </p:scale>
        <p:origin x="132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B67B0-A9B3-4469-9BEC-A2DD6490FA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346156-BB12-4620-8526-006C1C864F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B5EC2-FE96-4463-9C6C-26944805B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C0C0C6-E923-4A4C-83F9-29F7527CB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56614-406A-47CC-8A1F-C5B01AB15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384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DB990-027C-4456-B4AA-4E1689C11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72217E-D6CC-4149-9BAC-EDF4E6103B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D849A5-1862-4206-BA3B-7D08680F1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2C834-9B96-4678-9DDB-CEC0C9FE8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F6174A-C089-4762-B720-0B201313A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197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0F11BC-5842-46A6-A5F0-F305B9AEE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E11739-8E17-42FF-BF3F-1031BA516D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9BBB87-7872-45E0-8130-8836D0745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FFE09-10DC-4848-98A3-6E3BA037F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5A981-E42D-4D8B-9EDF-8549B336F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718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137B1-2817-46A3-885F-DECBB79D6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D9B68-5F03-4101-91D6-8CCB13A5E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0E0EFD-91C4-4A82-BF5B-AA6179FDC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21B19F-210C-43F6-85DD-B3E1444F9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21FF5-8606-461B-B6FB-89496C8E6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727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FFC58-5400-4027-BF1B-E1412324B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502278-E2FA-4727-A80C-1BBE0237A1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1B70DA-E3F7-44C5-B632-8FA63BC46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1F107E-029D-4602-8B3F-003CB41C0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D02AC-8ADE-4E0A-B161-AD22757A7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606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1C9D2-9933-49AB-AE44-931E63A02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9F341-365E-4353-A84C-0DBB02B56C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BF0743-2776-4075-A10D-5F9929EFF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D17367-3F7A-46D7-B053-ED64FE9E9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6E59A8-D5A4-42DD-844D-8E9B2BEF2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C713F-B792-49C1-8D45-0952F4DA6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73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69093-A03B-4CC3-AFF5-BF08353CD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69CED0-775C-410A-ACC4-C047C4973A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76D1C9-E0C8-457A-AD14-6E80890BCF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9AC06F-0C11-4E63-8C03-15DD1DB17F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03076A-57C9-4C0E-ACA5-1DB589F472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624A5A-50FE-45AB-90FE-891F9E054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35A2E7-1511-4793-817A-5132F6136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7F16FD-6685-434D-9A81-8C18853BF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230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EB48-2A47-4E7B-B341-C7F9627D5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BD1AD1-7D60-47F2-9667-00ABE8546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C8F503-07DD-4CBA-93F8-FB70CF047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9D30BA-FBE8-46C5-900E-A545E3BA1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552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3563C9-8C60-43C9-8602-3675ECA08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662D67-C928-4C3B-A139-036D9AC75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ED0EB5-421F-4E7E-997D-3D95702AC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245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B7F12-0C10-4796-B5EE-1249FECC9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7B659-D2CF-49C8-9415-B482447F5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4510C3-FFDC-435D-9683-64441C5DD8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53BB8B-B474-41A5-8FAA-BF9F7E64E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1A8D48-0084-4BC2-BCEC-59BA61F6E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16F235-99C2-46FE-A0DC-EF4A5D508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377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A0DAC-DAD2-466E-B51C-619866713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9F44DD-4A6C-4189-AC59-D4191736B5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535D73-5F7D-44D9-B9C7-7AE790B8B1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67B79F-C2EF-40F2-875D-FF559595B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058992-47B5-429C-93E8-E6070573D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ED2376-499E-4EEA-9B4C-24DC2FD0D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680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FF70A3-0135-4A36-81A8-1FFA76DE7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A85219-A670-4105-BC95-F69D44E57C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397606-64D0-4EE3-966E-390F53AF7C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F48F9-9B76-4400-AE7E-79985832225E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42666-E5D3-4994-A25D-177A1DBC36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014EC0-6F12-4B64-8038-EE30DEC833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64D1F-12C3-4CF6-9319-376B6FA4F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40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397D54-F81D-4BC0-8115-9081B9A2BC92}"/>
              </a:ext>
            </a:extLst>
          </p:cNvPr>
          <p:cNvSpPr/>
          <p:nvPr/>
        </p:nvSpPr>
        <p:spPr>
          <a:xfrm>
            <a:off x="373487" y="450761"/>
            <a:ext cx="11243257" cy="1674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F84925E-82CD-45AF-BED7-72D055A0362A}"/>
              </a:ext>
            </a:extLst>
          </p:cNvPr>
          <p:cNvCxnSpPr/>
          <p:nvPr/>
        </p:nvCxnSpPr>
        <p:spPr>
          <a:xfrm>
            <a:off x="1922175" y="953033"/>
            <a:ext cx="579550" cy="7856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ight Brace 6">
            <a:extLst>
              <a:ext uri="{FF2B5EF4-FFF2-40B4-BE49-F238E27FC236}">
                <a16:creationId xmlns:a16="http://schemas.microsoft.com/office/drawing/2014/main" id="{F4B17276-8792-40AF-A487-6244876773E2}"/>
              </a:ext>
            </a:extLst>
          </p:cNvPr>
          <p:cNvSpPr/>
          <p:nvPr/>
        </p:nvSpPr>
        <p:spPr>
          <a:xfrm rot="5400000">
            <a:off x="1838462" y="-666485"/>
            <a:ext cx="167426" cy="290418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23935B-6040-4780-BD21-D7850BDAD49E}"/>
              </a:ext>
            </a:extLst>
          </p:cNvPr>
          <p:cNvSpPr txBox="1"/>
          <p:nvPr/>
        </p:nvSpPr>
        <p:spPr>
          <a:xfrm>
            <a:off x="2390632" y="1738644"/>
            <a:ext cx="355090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Forrest: Move</a:t>
            </a:r>
          </a:p>
          <a:p>
            <a:r>
              <a:rPr lang="en-US" dirty="0"/>
              <a:t>Lee: Press Releases:</a:t>
            </a:r>
          </a:p>
          <a:p>
            <a:r>
              <a:rPr lang="en-US" dirty="0"/>
              <a:t>	- Hawker 4000</a:t>
            </a:r>
          </a:p>
          <a:p>
            <a:r>
              <a:rPr lang="en-US" dirty="0"/>
              <a:t>	- CW CVR</a:t>
            </a:r>
          </a:p>
          <a:p>
            <a:r>
              <a:rPr lang="en-US" dirty="0"/>
              <a:t>	- New message from Dave</a:t>
            </a:r>
          </a:p>
          <a:p>
            <a:r>
              <a:rPr lang="en-US" dirty="0"/>
              <a:t>	- Vacation 4/23 – 5/1</a:t>
            </a:r>
          </a:p>
          <a:p>
            <a:r>
              <a:rPr lang="en-US" dirty="0"/>
              <a:t>Hal: Testimonial harvest</a:t>
            </a:r>
          </a:p>
          <a:p>
            <a:r>
              <a:rPr lang="en-US" dirty="0"/>
              <a:t>	ACA link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832A1BB-8B9E-42F6-91C4-AE1C8C8DAC73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734096" y="785609"/>
            <a:ext cx="1188079" cy="3504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CCEDFA8C-0B0C-4091-A2C6-8DAB3819B00A}"/>
              </a:ext>
            </a:extLst>
          </p:cNvPr>
          <p:cNvSpPr txBox="1"/>
          <p:nvPr/>
        </p:nvSpPr>
        <p:spPr>
          <a:xfrm>
            <a:off x="1922175" y="4105666"/>
            <a:ext cx="4352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trike="sngStrike" dirty="0"/>
              <a:t>Forrest: Add brochure pages to AGG website</a:t>
            </a:r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3F6FD3E5-F053-411B-871E-8C9BB93DBECE}"/>
              </a:ext>
            </a:extLst>
          </p:cNvPr>
          <p:cNvSpPr/>
          <p:nvPr/>
        </p:nvSpPr>
        <p:spPr>
          <a:xfrm rot="5400000">
            <a:off x="6156912" y="-2040493"/>
            <a:ext cx="154552" cy="566508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209AD9D-0526-4490-8AF4-24BE3DF7B85F}"/>
              </a:ext>
            </a:extLst>
          </p:cNvPr>
          <p:cNvCxnSpPr>
            <a:cxnSpLocks/>
          </p:cNvCxnSpPr>
          <p:nvPr/>
        </p:nvCxnSpPr>
        <p:spPr>
          <a:xfrm>
            <a:off x="6234188" y="970264"/>
            <a:ext cx="759040" cy="598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3C8202A-63F6-46D1-BB6A-6E2B10ACAB08}"/>
              </a:ext>
            </a:extLst>
          </p:cNvPr>
          <p:cNvSpPr txBox="1"/>
          <p:nvPr/>
        </p:nvSpPr>
        <p:spPr>
          <a:xfrm>
            <a:off x="6993228" y="1060642"/>
            <a:ext cx="396679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Forrest: New AGG website</a:t>
            </a:r>
          </a:p>
          <a:p>
            <a:r>
              <a:rPr lang="en-US" dirty="0"/>
              <a:t>	Post new PRs and Testimonials</a:t>
            </a:r>
          </a:p>
          <a:p>
            <a:r>
              <a:rPr lang="en-US" dirty="0"/>
              <a:t>	Pointers to Trig</a:t>
            </a:r>
          </a:p>
          <a:p>
            <a:r>
              <a:rPr lang="en-US" dirty="0"/>
              <a:t>Lee: Press Releases</a:t>
            </a:r>
          </a:p>
          <a:p>
            <a:r>
              <a:rPr lang="en-US" dirty="0"/>
              <a:t>	CW CVR white paper?</a:t>
            </a:r>
          </a:p>
          <a:p>
            <a:r>
              <a:rPr lang="en-US" dirty="0"/>
              <a:t>Hal: ACA white paper?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1CDBBA6-E9A8-4FA1-9154-1646C419C708}"/>
              </a:ext>
            </a:extLst>
          </p:cNvPr>
          <p:cNvCxnSpPr>
            <a:cxnSpLocks/>
          </p:cNvCxnSpPr>
          <p:nvPr/>
        </p:nvCxnSpPr>
        <p:spPr>
          <a:xfrm flipV="1">
            <a:off x="2891314" y="833902"/>
            <a:ext cx="0" cy="669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BA9878AE-B835-4929-A06E-EE24D5F0C7F0}"/>
              </a:ext>
            </a:extLst>
          </p:cNvPr>
          <p:cNvCxnSpPr>
            <a:cxnSpLocks/>
          </p:cNvCxnSpPr>
          <p:nvPr/>
        </p:nvCxnSpPr>
        <p:spPr>
          <a:xfrm flipV="1">
            <a:off x="3237449" y="833902"/>
            <a:ext cx="0" cy="669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6A4DD5A7-C73B-40E5-89FE-64814921EDE7}"/>
              </a:ext>
            </a:extLst>
          </p:cNvPr>
          <p:cNvSpPr txBox="1"/>
          <p:nvPr/>
        </p:nvSpPr>
        <p:spPr>
          <a:xfrm>
            <a:off x="3232790" y="965909"/>
            <a:ext cx="2566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Add Testimonials and PRs</a:t>
            </a:r>
          </a:p>
        </p:txBody>
      </p:sp>
      <p:sp>
        <p:nvSpPr>
          <p:cNvPr id="21" name="Right Brace 20">
            <a:extLst>
              <a:ext uri="{FF2B5EF4-FFF2-40B4-BE49-F238E27FC236}">
                <a16:creationId xmlns:a16="http://schemas.microsoft.com/office/drawing/2014/main" id="{B49C5E65-1F42-4A2C-8546-A8F0FEA9D6B4}"/>
              </a:ext>
            </a:extLst>
          </p:cNvPr>
          <p:cNvSpPr/>
          <p:nvPr/>
        </p:nvSpPr>
        <p:spPr>
          <a:xfrm rot="5400000">
            <a:off x="5800555" y="1902608"/>
            <a:ext cx="281251" cy="710109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DAF2C40-D92D-4707-AC99-5D10C80D5142}"/>
              </a:ext>
            </a:extLst>
          </p:cNvPr>
          <p:cNvSpPr txBox="1"/>
          <p:nvPr/>
        </p:nvSpPr>
        <p:spPr>
          <a:xfrm>
            <a:off x="5247984" y="5619344"/>
            <a:ext cx="1345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AEA rollout?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625508C-F6DE-4D9B-9132-6ED81FAD220C}"/>
              </a:ext>
            </a:extLst>
          </p:cNvPr>
          <p:cNvSpPr txBox="1"/>
          <p:nvPr/>
        </p:nvSpPr>
        <p:spPr>
          <a:xfrm>
            <a:off x="4034282" y="6145629"/>
            <a:ext cx="4123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Peregrine-centered activity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EBA1AFC-2B04-4734-BA76-14456B41ADA0}"/>
              </a:ext>
            </a:extLst>
          </p:cNvPr>
          <p:cNvSpPr txBox="1"/>
          <p:nvPr/>
        </p:nvSpPr>
        <p:spPr>
          <a:xfrm>
            <a:off x="8864710" y="3022192"/>
            <a:ext cx="2999860" cy="3416320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pPr marL="1147763" indent="-1147763"/>
            <a:r>
              <a:rPr lang="en-US" dirty="0"/>
              <a:t>Links to PA:	Talon Air*</a:t>
            </a:r>
          </a:p>
          <a:p>
            <a:pPr marL="1147763" indent="-1147763"/>
            <a:r>
              <a:rPr lang="en-US" dirty="0"/>
              <a:t>	ACA</a:t>
            </a:r>
          </a:p>
          <a:p>
            <a:pPr marL="1147763" indent="-1147763"/>
            <a:r>
              <a:rPr lang="en-US" dirty="0"/>
              <a:t>	Mountain air*</a:t>
            </a:r>
          </a:p>
          <a:p>
            <a:pPr marL="1147763" indent="-1147763"/>
            <a:r>
              <a:rPr lang="en-US" dirty="0"/>
              <a:t>	</a:t>
            </a:r>
            <a:r>
              <a:rPr lang="en-US" dirty="0" err="1"/>
              <a:t>Finnoff</a:t>
            </a:r>
            <a:r>
              <a:rPr lang="en-US" dirty="0"/>
              <a:t>*</a:t>
            </a:r>
          </a:p>
          <a:p>
            <a:pPr marL="1147763" indent="-1147763"/>
            <a:r>
              <a:rPr lang="en-US" dirty="0"/>
              <a:t>	Mid-co*</a:t>
            </a:r>
          </a:p>
          <a:p>
            <a:pPr marL="1147763" indent="-1147763"/>
            <a:r>
              <a:rPr lang="en-US" dirty="0"/>
              <a:t>	CW*</a:t>
            </a:r>
          </a:p>
          <a:p>
            <a:pPr marL="1147763" indent="-1147763"/>
            <a:r>
              <a:rPr lang="en-US" dirty="0"/>
              <a:t>	</a:t>
            </a:r>
            <a:r>
              <a:rPr lang="en-US" dirty="0" err="1"/>
              <a:t>gogo</a:t>
            </a:r>
            <a:r>
              <a:rPr lang="en-US" dirty="0"/>
              <a:t> AVANCE L3*</a:t>
            </a:r>
          </a:p>
          <a:p>
            <a:pPr marL="1147763" indent="-1147763"/>
            <a:r>
              <a:rPr lang="en-US" dirty="0"/>
              <a:t>	Western*</a:t>
            </a:r>
          </a:p>
          <a:p>
            <a:pPr marL="1147763" indent="-1147763"/>
            <a:r>
              <a:rPr lang="en-US" dirty="0"/>
              <a:t>	Lee Aerospace*</a:t>
            </a:r>
          </a:p>
          <a:p>
            <a:pPr marL="1147763" indent="-1147763"/>
            <a:r>
              <a:rPr lang="en-US" dirty="0"/>
              <a:t>	Gulfstream</a:t>
            </a:r>
          </a:p>
          <a:p>
            <a:pPr marL="1147763" indent="-1147763"/>
            <a:r>
              <a:rPr lang="en-US" dirty="0"/>
              <a:t>	Trig*</a:t>
            </a:r>
          </a:p>
          <a:p>
            <a:r>
              <a:rPr lang="en-US" dirty="0"/>
              <a:t>* lee</a:t>
            </a:r>
          </a:p>
        </p:txBody>
      </p:sp>
    </p:spTree>
    <p:extLst>
      <p:ext uri="{BB962C8B-B14F-4D97-AF65-F5344CB8AC3E}">
        <p14:creationId xmlns:p14="http://schemas.microsoft.com/office/powerpoint/2010/main" val="356316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232E40E-DA7C-408E-B1AC-C605C024D3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896" y="388007"/>
            <a:ext cx="7144239" cy="2649443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C878ED3-DB36-4A7E-A4B9-47C3A024E078}"/>
              </a:ext>
            </a:extLst>
          </p:cNvPr>
          <p:cNvCxnSpPr>
            <a:cxnSpLocks/>
          </p:cNvCxnSpPr>
          <p:nvPr/>
        </p:nvCxnSpPr>
        <p:spPr>
          <a:xfrm>
            <a:off x="4104167" y="3604437"/>
            <a:ext cx="4072270" cy="7230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7F210DA3-0774-4C19-8F9B-477BA03EFF9F}"/>
              </a:ext>
            </a:extLst>
          </p:cNvPr>
          <p:cNvSpPr/>
          <p:nvPr/>
        </p:nvSpPr>
        <p:spPr>
          <a:xfrm>
            <a:off x="8176437" y="3923414"/>
            <a:ext cx="2775098" cy="1073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Create links to STC  owners and quoters on Peregrine website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426A35-8E0F-468A-B755-549C1CEEC15F}"/>
              </a:ext>
            </a:extLst>
          </p:cNvPr>
          <p:cNvSpPr txBox="1"/>
          <p:nvPr/>
        </p:nvSpPr>
        <p:spPr>
          <a:xfrm>
            <a:off x="403668" y="3054352"/>
            <a:ext cx="7772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$</a:t>
            </a:r>
            <a:r>
              <a:rPr lang="fr-FR" dirty="0" err="1"/>
              <a:t>AviaGlobalGroup</a:t>
            </a:r>
            <a:r>
              <a:rPr lang="fr-FR" dirty="0"/>
              <a:t>\Client Info\Peregrine\</a:t>
            </a:r>
            <a:r>
              <a:rPr lang="en-US" dirty="0"/>
              <a:t>200830 - Peregrine STC Cheat Sheet.xlsx</a:t>
            </a:r>
          </a:p>
        </p:txBody>
      </p:sp>
    </p:spTree>
    <p:extLst>
      <p:ext uri="{BB962C8B-B14F-4D97-AF65-F5344CB8AC3E}">
        <p14:creationId xmlns:p14="http://schemas.microsoft.com/office/powerpoint/2010/main" val="3912110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5795</TotalTime>
  <Words>151</Words>
  <Application>Microsoft Office PowerPoint</Application>
  <PresentationFormat>Widescreen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Carlson</dc:creator>
  <cp:lastModifiedBy>Lee Carlson</cp:lastModifiedBy>
  <cp:revision>9</cp:revision>
  <dcterms:created xsi:type="dcterms:W3CDTF">2021-04-15T13:17:53Z</dcterms:created>
  <dcterms:modified xsi:type="dcterms:W3CDTF">2021-04-19T13:53:26Z</dcterms:modified>
</cp:coreProperties>
</file>