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7" r:id="rId3"/>
    <p:sldId id="304" r:id="rId4"/>
    <p:sldId id="306" r:id="rId5"/>
    <p:sldId id="318" r:id="rId6"/>
    <p:sldId id="319" r:id="rId7"/>
    <p:sldId id="303" r:id="rId8"/>
    <p:sldId id="315" r:id="rId9"/>
    <p:sldId id="258" r:id="rId10"/>
    <p:sldId id="260" r:id="rId11"/>
    <p:sldId id="308" r:id="rId12"/>
    <p:sldId id="309" r:id="rId13"/>
    <p:sldId id="310" r:id="rId14"/>
    <p:sldId id="261" r:id="rId15"/>
    <p:sldId id="332" r:id="rId16"/>
    <p:sldId id="266" r:id="rId17"/>
    <p:sldId id="333" r:id="rId18"/>
    <p:sldId id="262" r:id="rId19"/>
    <p:sldId id="334" r:id="rId20"/>
    <p:sldId id="311" r:id="rId21"/>
    <p:sldId id="264" r:id="rId22"/>
    <p:sldId id="335" r:id="rId23"/>
    <p:sldId id="263" r:id="rId24"/>
    <p:sldId id="312" r:id="rId25"/>
    <p:sldId id="336" r:id="rId26"/>
    <p:sldId id="317" r:id="rId27"/>
    <p:sldId id="279" r:id="rId28"/>
    <p:sldId id="265" r:id="rId29"/>
    <p:sldId id="268" r:id="rId30"/>
    <p:sldId id="287" r:id="rId31"/>
    <p:sldId id="321" r:id="rId32"/>
    <p:sldId id="322" r:id="rId33"/>
    <p:sldId id="286" r:id="rId34"/>
    <p:sldId id="323" r:id="rId35"/>
    <p:sldId id="285" r:id="rId36"/>
    <p:sldId id="325" r:id="rId37"/>
    <p:sldId id="284" r:id="rId38"/>
    <p:sldId id="324" r:id="rId39"/>
    <p:sldId id="283" r:id="rId40"/>
    <p:sldId id="326" r:id="rId41"/>
    <p:sldId id="281" r:id="rId42"/>
    <p:sldId id="327" r:id="rId43"/>
    <p:sldId id="280" r:id="rId44"/>
    <p:sldId id="288" r:id="rId45"/>
    <p:sldId id="328" r:id="rId46"/>
    <p:sldId id="330" r:id="rId47"/>
    <p:sldId id="337" r:id="rId48"/>
    <p:sldId id="320" r:id="rId49"/>
    <p:sldId id="301" r:id="rId50"/>
    <p:sldId id="299" r:id="rId51"/>
    <p:sldId id="297" r:id="rId52"/>
    <p:sldId id="295" r:id="rId53"/>
    <p:sldId id="293" r:id="rId54"/>
    <p:sldId id="291" r:id="rId5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28" autoAdjust="0"/>
    <p:restoredTop sz="94660"/>
  </p:normalViewPr>
  <p:slideViewPr>
    <p:cSldViewPr snapToGrid="0">
      <p:cViewPr>
        <p:scale>
          <a:sx n="70" d="100"/>
          <a:sy n="70" d="100"/>
        </p:scale>
        <p:origin x="168" y="840"/>
      </p:cViewPr>
      <p:guideLst/>
    </p:cSldViewPr>
  </p:slideViewPr>
  <p:notesTextViewPr>
    <p:cViewPr>
      <p:scale>
        <a:sx n="1" d="1"/>
        <a:sy n="1" d="1"/>
      </p:scale>
      <p:origin x="0" y="0"/>
    </p:cViewPr>
  </p:notesTextViewPr>
  <p:sorterViewPr>
    <p:cViewPr>
      <p:scale>
        <a:sx n="100" d="100"/>
        <a:sy n="100" d="100"/>
      </p:scale>
      <p:origin x="0" y="-8610"/>
    </p:cViewPr>
  </p:sorterViewPr>
  <p:notesViewPr>
    <p:cSldViewPr snapToGrid="0" showGuides="1">
      <p:cViewPr varScale="1">
        <p:scale>
          <a:sx n="80" d="100"/>
          <a:sy n="80" d="100"/>
        </p:scale>
        <p:origin x="39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9310B-3A39-4DC5-B605-CF001EB345A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C1685B3-8A29-46A4-8521-037FB1351642}">
      <dgm:prSet phldrT="[Text]" custT="1"/>
      <dgm:spPr/>
      <dgm:t>
        <a:bodyPr/>
        <a:lstStyle/>
        <a:p>
          <a:r>
            <a:rPr lang="en-US" sz="1000" b="1" i="0" baseline="0" dirty="0"/>
            <a:t>Home</a:t>
          </a:r>
        </a:p>
      </dgm:t>
    </dgm:pt>
    <dgm:pt modelId="{9EA1DBE3-9599-4C21-BEDE-025952DA1563}" type="parTrans" cxnId="{2785CFF5-E5C0-4393-B303-8C783D726650}">
      <dgm:prSet/>
      <dgm:spPr/>
      <dgm:t>
        <a:bodyPr/>
        <a:lstStyle/>
        <a:p>
          <a:endParaRPr lang="en-GB"/>
        </a:p>
      </dgm:t>
    </dgm:pt>
    <dgm:pt modelId="{8548B310-1149-4802-A2C1-2F1DC29905C3}" type="sibTrans" cxnId="{2785CFF5-E5C0-4393-B303-8C783D726650}">
      <dgm:prSet/>
      <dgm:spPr/>
      <dgm:t>
        <a:bodyPr/>
        <a:lstStyle/>
        <a:p>
          <a:endParaRPr lang="en-GB"/>
        </a:p>
      </dgm:t>
    </dgm:pt>
    <dgm:pt modelId="{E7049362-6632-4EFA-BDC7-0C0D5F6234A2}">
      <dgm:prSet phldrT="[Text]" custT="1"/>
      <dgm:spPr/>
      <dgm:t>
        <a:bodyPr/>
        <a:lstStyle/>
        <a:p>
          <a:r>
            <a:rPr lang="en-US" sz="1000" b="1" i="0" baseline="0" dirty="0"/>
            <a:t>About Us</a:t>
          </a:r>
          <a:endParaRPr lang="en-GB" sz="1000" b="1" i="0" baseline="0" dirty="0"/>
        </a:p>
      </dgm:t>
    </dgm:pt>
    <dgm:pt modelId="{07102FF0-221D-4D2A-98D5-ED1D1192B556}" type="parTrans" cxnId="{F1C688DC-49E9-4593-B4B3-26E84DB674D1}">
      <dgm:prSet/>
      <dgm:spPr/>
      <dgm:t>
        <a:bodyPr/>
        <a:lstStyle/>
        <a:p>
          <a:endParaRPr lang="en-GB"/>
        </a:p>
      </dgm:t>
    </dgm:pt>
    <dgm:pt modelId="{A5D4BDE6-586E-4553-9451-85C5A3FB4B07}" type="sibTrans" cxnId="{F1C688DC-49E9-4593-B4B3-26E84DB674D1}">
      <dgm:prSet/>
      <dgm:spPr/>
      <dgm:t>
        <a:bodyPr/>
        <a:lstStyle/>
        <a:p>
          <a:endParaRPr lang="en-GB"/>
        </a:p>
      </dgm:t>
    </dgm:pt>
    <dgm:pt modelId="{FC67D4CF-3BC5-493B-B728-A71CD0ABC3F5}">
      <dgm:prSet phldrT="[Text]" custT="1"/>
      <dgm:spPr/>
      <dgm:t>
        <a:bodyPr/>
        <a:lstStyle/>
        <a:p>
          <a:r>
            <a:rPr lang="en-US" sz="1000" b="1" i="0" baseline="0" dirty="0"/>
            <a:t>Value Proposition</a:t>
          </a:r>
          <a:endParaRPr lang="en-GB" sz="1000" b="1" i="0" baseline="0" dirty="0"/>
        </a:p>
      </dgm:t>
    </dgm:pt>
    <dgm:pt modelId="{B6387C0A-FB2D-4E24-BA66-FCF40E6969D3}" type="parTrans" cxnId="{DC42EA05-DB00-4B04-B4B1-0F94854A81E7}">
      <dgm:prSet/>
      <dgm:spPr/>
      <dgm:t>
        <a:bodyPr/>
        <a:lstStyle/>
        <a:p>
          <a:endParaRPr lang="en-GB"/>
        </a:p>
      </dgm:t>
    </dgm:pt>
    <dgm:pt modelId="{1DEC33AA-EEC3-439B-B02E-CF2AD461AC6D}" type="sibTrans" cxnId="{DC42EA05-DB00-4B04-B4B1-0F94854A81E7}">
      <dgm:prSet/>
      <dgm:spPr/>
      <dgm:t>
        <a:bodyPr/>
        <a:lstStyle/>
        <a:p>
          <a:endParaRPr lang="en-GB"/>
        </a:p>
      </dgm:t>
    </dgm:pt>
    <dgm:pt modelId="{CA5DB158-14CC-4923-82BE-E45359D18906}">
      <dgm:prSet phldrT="[Text]" custT="1"/>
      <dgm:spPr/>
      <dgm:t>
        <a:bodyPr/>
        <a:lstStyle/>
        <a:p>
          <a:r>
            <a:rPr lang="en-US" sz="1000" b="1" i="0" baseline="0" dirty="0"/>
            <a:t>History</a:t>
          </a:r>
          <a:endParaRPr lang="en-GB" sz="1000" b="1" i="0" baseline="0" dirty="0"/>
        </a:p>
      </dgm:t>
    </dgm:pt>
    <dgm:pt modelId="{FA89C999-89A7-4541-8B12-B1CC644AB5FA}" type="parTrans" cxnId="{091802DA-85A4-4141-8169-15EC4A3C19F9}">
      <dgm:prSet/>
      <dgm:spPr/>
      <dgm:t>
        <a:bodyPr/>
        <a:lstStyle/>
        <a:p>
          <a:endParaRPr lang="en-GB"/>
        </a:p>
      </dgm:t>
    </dgm:pt>
    <dgm:pt modelId="{3F8B6A71-95F4-4E33-9851-130100DB7661}" type="sibTrans" cxnId="{091802DA-85A4-4141-8169-15EC4A3C19F9}">
      <dgm:prSet/>
      <dgm:spPr/>
      <dgm:t>
        <a:bodyPr/>
        <a:lstStyle/>
        <a:p>
          <a:endParaRPr lang="en-GB"/>
        </a:p>
      </dgm:t>
    </dgm:pt>
    <dgm:pt modelId="{1D0BC652-07CD-4CB3-9613-05683BE3A6CA}">
      <dgm:prSet phldrT="[Text]" custT="1"/>
      <dgm:spPr/>
      <dgm:t>
        <a:bodyPr/>
        <a:lstStyle/>
        <a:p>
          <a:r>
            <a:rPr lang="en-GB" sz="1000" b="1" i="0" baseline="0" dirty="0"/>
            <a:t>What We Do </a:t>
          </a:r>
        </a:p>
      </dgm:t>
    </dgm:pt>
    <dgm:pt modelId="{D30059A8-7C80-4D5F-A2A5-74B2AABF87F3}" type="parTrans" cxnId="{CA7281A0-50D9-43F3-BF56-9EC031FBC5B1}">
      <dgm:prSet/>
      <dgm:spPr/>
      <dgm:t>
        <a:bodyPr/>
        <a:lstStyle/>
        <a:p>
          <a:endParaRPr lang="en-GB"/>
        </a:p>
      </dgm:t>
    </dgm:pt>
    <dgm:pt modelId="{A34DB56B-29E1-4F15-BC1F-0303480869B9}" type="sibTrans" cxnId="{CA7281A0-50D9-43F3-BF56-9EC031FBC5B1}">
      <dgm:prSet/>
      <dgm:spPr/>
      <dgm:t>
        <a:bodyPr/>
        <a:lstStyle/>
        <a:p>
          <a:endParaRPr lang="en-GB"/>
        </a:p>
      </dgm:t>
    </dgm:pt>
    <dgm:pt modelId="{DBC081C2-D7E8-450D-8A1F-E510300BAB92}">
      <dgm:prSet phldrT="[Text]" custT="1"/>
      <dgm:spPr/>
      <dgm:t>
        <a:bodyPr/>
        <a:lstStyle/>
        <a:p>
          <a:r>
            <a:rPr lang="en-US" sz="1000" b="1" i="0" baseline="0" dirty="0"/>
            <a:t>Installation &amp; Certification</a:t>
          </a:r>
          <a:endParaRPr lang="en-GB" sz="1000" b="1" i="0" baseline="0" dirty="0"/>
        </a:p>
      </dgm:t>
    </dgm:pt>
    <dgm:pt modelId="{CA187C3C-96E1-4A80-91D8-905609798838}" type="parTrans" cxnId="{F56E506D-02AB-4F10-9A90-00051CAF2169}">
      <dgm:prSet/>
      <dgm:spPr/>
      <dgm:t>
        <a:bodyPr/>
        <a:lstStyle/>
        <a:p>
          <a:endParaRPr lang="en-GB"/>
        </a:p>
      </dgm:t>
    </dgm:pt>
    <dgm:pt modelId="{34F474FC-DA8D-454F-A326-D49276228D96}" type="sibTrans" cxnId="{F56E506D-02AB-4F10-9A90-00051CAF2169}">
      <dgm:prSet/>
      <dgm:spPr/>
      <dgm:t>
        <a:bodyPr/>
        <a:lstStyle/>
        <a:p>
          <a:endParaRPr lang="en-GB"/>
        </a:p>
      </dgm:t>
    </dgm:pt>
    <dgm:pt modelId="{CD6726B1-0394-427D-B4E6-485137DEEEA5}">
      <dgm:prSet phldrT="[Text]" custT="1"/>
      <dgm:spPr/>
      <dgm:t>
        <a:bodyPr/>
        <a:lstStyle/>
        <a:p>
          <a:r>
            <a:rPr lang="en-US" sz="1000" b="1" i="0" baseline="0" dirty="0"/>
            <a:t>Project Gallery</a:t>
          </a:r>
          <a:endParaRPr lang="en-GB" sz="1000" b="1" i="0" baseline="0" dirty="0"/>
        </a:p>
      </dgm:t>
    </dgm:pt>
    <dgm:pt modelId="{A7BD4BDD-73D6-481D-AB77-1D9946571196}" type="parTrans" cxnId="{6BB37681-8617-4CDD-A06F-3C1EB318888F}">
      <dgm:prSet/>
      <dgm:spPr/>
      <dgm:t>
        <a:bodyPr/>
        <a:lstStyle/>
        <a:p>
          <a:endParaRPr lang="en-GB"/>
        </a:p>
      </dgm:t>
    </dgm:pt>
    <dgm:pt modelId="{CCE1D953-135B-4FB2-922A-ACE33534A4B5}" type="sibTrans" cxnId="{6BB37681-8617-4CDD-A06F-3C1EB318888F}">
      <dgm:prSet/>
      <dgm:spPr/>
      <dgm:t>
        <a:bodyPr/>
        <a:lstStyle/>
        <a:p>
          <a:endParaRPr lang="en-GB"/>
        </a:p>
      </dgm:t>
    </dgm:pt>
    <dgm:pt modelId="{99285DB5-3BAE-45B9-A0EA-A0A6BA3B2EE1}">
      <dgm:prSet phldrT="[Text]" custT="1"/>
      <dgm:spPr/>
      <dgm:t>
        <a:bodyPr/>
        <a:lstStyle/>
        <a:p>
          <a:r>
            <a:rPr lang="en-US" sz="1000" b="1" i="0" baseline="0" dirty="0"/>
            <a:t>News</a:t>
          </a:r>
          <a:endParaRPr lang="en-GB" sz="1000" b="1" i="0" baseline="0" dirty="0"/>
        </a:p>
      </dgm:t>
    </dgm:pt>
    <dgm:pt modelId="{836FA029-4D56-4AB1-AC16-A7114E7237EC}" type="parTrans" cxnId="{4A059187-514F-4B1E-8354-61F8EF1690E7}">
      <dgm:prSet/>
      <dgm:spPr/>
      <dgm:t>
        <a:bodyPr/>
        <a:lstStyle/>
        <a:p>
          <a:endParaRPr lang="en-GB"/>
        </a:p>
      </dgm:t>
    </dgm:pt>
    <dgm:pt modelId="{51B48B4C-3806-46DB-AE1B-91E2B9A56461}" type="sibTrans" cxnId="{4A059187-514F-4B1E-8354-61F8EF1690E7}">
      <dgm:prSet/>
      <dgm:spPr/>
      <dgm:t>
        <a:bodyPr/>
        <a:lstStyle/>
        <a:p>
          <a:endParaRPr lang="en-GB"/>
        </a:p>
      </dgm:t>
    </dgm:pt>
    <dgm:pt modelId="{4E3DD375-8B20-4D5D-9DF1-386DC5790B4E}">
      <dgm:prSet phldrT="[Text]" custT="1"/>
      <dgm:spPr/>
      <dgm:t>
        <a:bodyPr/>
        <a:lstStyle/>
        <a:p>
          <a:r>
            <a:rPr lang="en-US" sz="1000" b="1" i="0" baseline="0" dirty="0"/>
            <a:t>Contact</a:t>
          </a:r>
          <a:endParaRPr lang="en-GB" sz="1000" b="1" i="0" baseline="0" dirty="0"/>
        </a:p>
      </dgm:t>
    </dgm:pt>
    <dgm:pt modelId="{1D7D5389-09BE-458E-81E5-BB052149C115}" type="parTrans" cxnId="{A6301A3B-C1A0-450B-A1EC-93557A36E763}">
      <dgm:prSet/>
      <dgm:spPr/>
      <dgm:t>
        <a:bodyPr/>
        <a:lstStyle/>
        <a:p>
          <a:endParaRPr lang="en-GB"/>
        </a:p>
      </dgm:t>
    </dgm:pt>
    <dgm:pt modelId="{0C2B1F90-4910-446A-B4CF-B7F1C0A1053C}" type="sibTrans" cxnId="{A6301A3B-C1A0-450B-A1EC-93557A36E763}">
      <dgm:prSet/>
      <dgm:spPr/>
      <dgm:t>
        <a:bodyPr/>
        <a:lstStyle/>
        <a:p>
          <a:endParaRPr lang="en-GB"/>
        </a:p>
      </dgm:t>
    </dgm:pt>
    <dgm:pt modelId="{743C3E16-07E2-4CC2-8963-B502FFE43352}">
      <dgm:prSet phldrT="[Text]" custT="1"/>
      <dgm:spPr>
        <a:solidFill>
          <a:srgbClr val="1CADE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5715" tIns="5715" rIns="5715" bIns="5715" numCol="1" spcCol="1270" anchor="ctr" anchorCtr="0"/>
        <a:lstStyle/>
        <a:p>
          <a:r>
            <a:rPr lang="en-US" sz="1000" b="1" i="0" kern="1200" baseline="0" dirty="0">
              <a:solidFill>
                <a:prstClr val="white"/>
              </a:solidFill>
              <a:latin typeface="Book Antiqua"/>
              <a:ea typeface="+mn-ea"/>
              <a:cs typeface="+mn-cs"/>
            </a:rPr>
            <a:t>Event Calendar</a:t>
          </a:r>
          <a:endParaRPr lang="en-GB" sz="1000" b="1" i="0" kern="1200" baseline="0" dirty="0"/>
        </a:p>
      </dgm:t>
    </dgm:pt>
    <dgm:pt modelId="{106BAD9F-8268-4A38-A9AB-DE265C764F8D}" type="parTrans" cxnId="{5DA3FA11-8C69-4729-9A5A-8AB5216FD4A2}">
      <dgm:prSet/>
      <dgm:spPr/>
      <dgm:t>
        <a:bodyPr/>
        <a:lstStyle/>
        <a:p>
          <a:endParaRPr lang="en-GB"/>
        </a:p>
      </dgm:t>
    </dgm:pt>
    <dgm:pt modelId="{A79EDC93-66E7-4420-9936-322714900E31}" type="sibTrans" cxnId="{5DA3FA11-8C69-4729-9A5A-8AB5216FD4A2}">
      <dgm:prSet/>
      <dgm:spPr/>
      <dgm:t>
        <a:bodyPr/>
        <a:lstStyle/>
        <a:p>
          <a:endParaRPr lang="en-GB"/>
        </a:p>
      </dgm:t>
    </dgm:pt>
    <dgm:pt modelId="{45DE5D5E-9316-49CC-885F-1D010E2582D9}">
      <dgm:prSet phldrT="[Text]" custT="1"/>
      <dgm:spPr/>
      <dgm:t>
        <a:bodyPr/>
        <a:lstStyle/>
        <a:p>
          <a:r>
            <a:rPr lang="en-US" sz="1000" b="1" i="0" baseline="0" dirty="0"/>
            <a:t>Press</a:t>
          </a:r>
          <a:endParaRPr lang="en-GB" sz="1000" b="1" i="0" baseline="0" dirty="0"/>
        </a:p>
      </dgm:t>
    </dgm:pt>
    <dgm:pt modelId="{B1A604E0-58FB-4C8C-859F-97AC895664AA}" type="parTrans" cxnId="{6F4E7CBE-190E-44B8-AB54-DFE39FD0676E}">
      <dgm:prSet/>
      <dgm:spPr/>
      <dgm:t>
        <a:bodyPr/>
        <a:lstStyle/>
        <a:p>
          <a:endParaRPr lang="en-GB"/>
        </a:p>
      </dgm:t>
    </dgm:pt>
    <dgm:pt modelId="{3EDC9340-3C7A-43BA-B29E-C522FA6E2003}" type="sibTrans" cxnId="{6F4E7CBE-190E-44B8-AB54-DFE39FD0676E}">
      <dgm:prSet/>
      <dgm:spPr/>
      <dgm:t>
        <a:bodyPr/>
        <a:lstStyle/>
        <a:p>
          <a:endParaRPr lang="en-GB"/>
        </a:p>
      </dgm:t>
    </dgm:pt>
    <dgm:pt modelId="{3719286C-CE37-4839-8E90-242AB1E7FF51}">
      <dgm:prSet phldrT="[Text]" custT="1"/>
      <dgm:spPr/>
      <dgm:t>
        <a:bodyPr/>
        <a:lstStyle/>
        <a:p>
          <a:r>
            <a:rPr lang="en-US" sz="1000" b="1" i="0" baseline="0" dirty="0"/>
            <a:t>TCAS</a:t>
          </a:r>
          <a:endParaRPr lang="en-GB" sz="1000" b="1" i="0" baseline="0" dirty="0"/>
        </a:p>
      </dgm:t>
    </dgm:pt>
    <dgm:pt modelId="{DEE0D1F5-DD37-46CD-90A9-BF8DBCF21E49}" type="parTrans" cxnId="{D3EE14A6-84D3-4A9C-9AAA-14B1FDCA4ACC}">
      <dgm:prSet/>
      <dgm:spPr/>
      <dgm:t>
        <a:bodyPr/>
        <a:lstStyle/>
        <a:p>
          <a:endParaRPr lang="en-GB"/>
        </a:p>
      </dgm:t>
    </dgm:pt>
    <dgm:pt modelId="{8F4DA3F1-7AC5-441C-B7DF-06B5214B17F5}" type="sibTrans" cxnId="{D3EE14A6-84D3-4A9C-9AAA-14B1FDCA4ACC}">
      <dgm:prSet/>
      <dgm:spPr/>
      <dgm:t>
        <a:bodyPr/>
        <a:lstStyle/>
        <a:p>
          <a:endParaRPr lang="en-GB"/>
        </a:p>
      </dgm:t>
    </dgm:pt>
    <dgm:pt modelId="{F637930B-DFA7-4005-A498-59C6731CEC5C}">
      <dgm:prSet phldrT="[Text]" custT="1"/>
      <dgm:spPr/>
      <dgm:t>
        <a:bodyPr/>
        <a:lstStyle/>
        <a:p>
          <a:r>
            <a:rPr lang="en-US" sz="1000" b="1" i="0" baseline="0" dirty="0"/>
            <a:t>ADS-B</a:t>
          </a:r>
          <a:endParaRPr lang="en-GB" sz="1000" b="1" i="0" baseline="0" dirty="0"/>
        </a:p>
      </dgm:t>
    </dgm:pt>
    <dgm:pt modelId="{41BAA77E-9E4D-46AD-B10F-7BB22BD27B5B}" type="parTrans" cxnId="{AE24A509-5CDD-452F-A144-71DB5ACFAC84}">
      <dgm:prSet/>
      <dgm:spPr/>
      <dgm:t>
        <a:bodyPr/>
        <a:lstStyle/>
        <a:p>
          <a:endParaRPr lang="en-GB"/>
        </a:p>
      </dgm:t>
    </dgm:pt>
    <dgm:pt modelId="{397562D1-CE5C-4EF1-B905-80A09A5B68F4}" type="sibTrans" cxnId="{AE24A509-5CDD-452F-A144-71DB5ACFAC84}">
      <dgm:prSet/>
      <dgm:spPr/>
      <dgm:t>
        <a:bodyPr/>
        <a:lstStyle/>
        <a:p>
          <a:endParaRPr lang="en-GB"/>
        </a:p>
      </dgm:t>
    </dgm:pt>
    <dgm:pt modelId="{5DBF045D-9D96-4331-9347-FC43D3F64C68}">
      <dgm:prSet phldrT="[Text]" custT="1"/>
      <dgm:spPr/>
      <dgm:t>
        <a:bodyPr/>
        <a:lstStyle/>
        <a:p>
          <a:r>
            <a:rPr lang="en-US" sz="1000" b="1" i="0" baseline="0" dirty="0"/>
            <a:t>Strengths</a:t>
          </a:r>
          <a:endParaRPr lang="en-GB" sz="1000" b="1" i="0" baseline="0" dirty="0"/>
        </a:p>
      </dgm:t>
    </dgm:pt>
    <dgm:pt modelId="{7EFD9FBE-6F9C-4F08-BD51-A8CB48CBBED0}" type="parTrans" cxnId="{B93235BA-0CF3-45B6-B761-1882B3248137}">
      <dgm:prSet/>
      <dgm:spPr/>
      <dgm:t>
        <a:bodyPr/>
        <a:lstStyle/>
        <a:p>
          <a:endParaRPr lang="en-GB"/>
        </a:p>
      </dgm:t>
    </dgm:pt>
    <dgm:pt modelId="{479F9811-1561-4DF4-AA23-AB46CAA9A531}" type="sibTrans" cxnId="{B93235BA-0CF3-45B6-B761-1882B3248137}">
      <dgm:prSet/>
      <dgm:spPr/>
      <dgm:t>
        <a:bodyPr/>
        <a:lstStyle/>
        <a:p>
          <a:endParaRPr lang="en-GB"/>
        </a:p>
      </dgm:t>
    </dgm:pt>
    <dgm:pt modelId="{E9C149B5-F50F-4069-8992-B54735C2527D}">
      <dgm:prSet phldrT="[Text]" custT="1"/>
      <dgm:spPr/>
      <dgm:t>
        <a:bodyPr/>
        <a:lstStyle/>
        <a:p>
          <a:r>
            <a:rPr lang="en-US" sz="1000" b="1" i="0" baseline="0" dirty="0"/>
            <a:t>Markets We Serve</a:t>
          </a:r>
          <a:endParaRPr lang="en-GB" sz="1000" b="1" i="0" baseline="0" dirty="0"/>
        </a:p>
      </dgm:t>
    </dgm:pt>
    <dgm:pt modelId="{3B4141F0-751C-4F3D-8C8B-FCCADBAE6066}" type="sibTrans" cxnId="{CE8A3F1E-142A-4AC3-9DBC-5474CD9B6BE1}">
      <dgm:prSet/>
      <dgm:spPr/>
      <dgm:t>
        <a:bodyPr/>
        <a:lstStyle/>
        <a:p>
          <a:endParaRPr lang="en-GB"/>
        </a:p>
      </dgm:t>
    </dgm:pt>
    <dgm:pt modelId="{F62367D7-1F62-4410-B108-AD1A77E3C37E}" type="parTrans" cxnId="{CE8A3F1E-142A-4AC3-9DBC-5474CD9B6BE1}">
      <dgm:prSet/>
      <dgm:spPr/>
      <dgm:t>
        <a:bodyPr/>
        <a:lstStyle/>
        <a:p>
          <a:endParaRPr lang="en-GB"/>
        </a:p>
      </dgm:t>
    </dgm:pt>
    <dgm:pt modelId="{D263F044-2085-4393-9C94-C44CFD4DE3A3}">
      <dgm:prSet phldrT="[Text]" custT="1"/>
      <dgm:spPr/>
      <dgm:t>
        <a:bodyPr/>
        <a:lstStyle/>
        <a:p>
          <a:r>
            <a:rPr lang="en-US" sz="1000" b="1" i="0" baseline="0" dirty="0"/>
            <a:t>Airframe OEMs</a:t>
          </a:r>
          <a:endParaRPr lang="en-GB" sz="1000" b="1" i="0" baseline="0" dirty="0"/>
        </a:p>
      </dgm:t>
    </dgm:pt>
    <dgm:pt modelId="{AA039E32-86FB-4570-A933-FB63B7115CFB}" type="parTrans" cxnId="{B3C1D39E-1F0B-4C8C-9455-F423AF340F3F}">
      <dgm:prSet/>
      <dgm:spPr/>
      <dgm:t>
        <a:bodyPr/>
        <a:lstStyle/>
        <a:p>
          <a:endParaRPr lang="en-GB"/>
        </a:p>
      </dgm:t>
    </dgm:pt>
    <dgm:pt modelId="{082346A9-A689-4D3D-A96E-2E4ED16F8024}" type="sibTrans" cxnId="{B3C1D39E-1F0B-4C8C-9455-F423AF340F3F}">
      <dgm:prSet/>
      <dgm:spPr/>
      <dgm:t>
        <a:bodyPr/>
        <a:lstStyle/>
        <a:p>
          <a:endParaRPr lang="en-GB"/>
        </a:p>
      </dgm:t>
    </dgm:pt>
    <dgm:pt modelId="{C2016883-9D03-46E9-BE40-0480C2D2197A}">
      <dgm:prSet phldrT="[Text]" custT="1"/>
      <dgm:spPr/>
      <dgm:t>
        <a:bodyPr/>
        <a:lstStyle/>
        <a:p>
          <a:r>
            <a:rPr lang="en-US" sz="1000" b="1" i="0" baseline="0" dirty="0"/>
            <a:t>Equipment OEMs</a:t>
          </a:r>
          <a:endParaRPr lang="en-GB" sz="1000" b="1" i="0" baseline="0" dirty="0"/>
        </a:p>
      </dgm:t>
    </dgm:pt>
    <dgm:pt modelId="{46C4CE7E-B8C3-4AE7-A71B-D86AD2DF2055}" type="parTrans" cxnId="{DE9EE800-3C4B-4A54-947B-3D95A9BA728D}">
      <dgm:prSet/>
      <dgm:spPr/>
      <dgm:t>
        <a:bodyPr/>
        <a:lstStyle/>
        <a:p>
          <a:endParaRPr lang="en-GB"/>
        </a:p>
      </dgm:t>
    </dgm:pt>
    <dgm:pt modelId="{AB7FCF0A-F6BF-4C36-BA64-5C4B37748389}" type="sibTrans" cxnId="{DE9EE800-3C4B-4A54-947B-3D95A9BA728D}">
      <dgm:prSet/>
      <dgm:spPr/>
      <dgm:t>
        <a:bodyPr/>
        <a:lstStyle/>
        <a:p>
          <a:endParaRPr lang="en-GB"/>
        </a:p>
      </dgm:t>
    </dgm:pt>
    <dgm:pt modelId="{AF314FB8-87C4-4F50-96B0-B82A7C0A8BCD}">
      <dgm:prSet phldrT="[Text]" custT="1"/>
      <dgm:spPr/>
      <dgm:t>
        <a:bodyPr/>
        <a:lstStyle/>
        <a:p>
          <a:r>
            <a:rPr lang="en-US" sz="1000" b="1" i="0" baseline="0" dirty="0"/>
            <a:t>Aircraft Owner/Operators</a:t>
          </a:r>
          <a:endParaRPr lang="en-GB" sz="1000" b="1" i="0" baseline="0" dirty="0"/>
        </a:p>
      </dgm:t>
    </dgm:pt>
    <dgm:pt modelId="{FE007E87-5644-4B89-993D-317D04C3BC33}" type="parTrans" cxnId="{4A578163-A20E-4D14-9ECA-86ADA54FBDD1}">
      <dgm:prSet/>
      <dgm:spPr/>
      <dgm:t>
        <a:bodyPr/>
        <a:lstStyle/>
        <a:p>
          <a:endParaRPr lang="en-GB"/>
        </a:p>
      </dgm:t>
    </dgm:pt>
    <dgm:pt modelId="{646EFCFE-3858-4BC3-A02E-C8EDD5D8C3AE}" type="sibTrans" cxnId="{4A578163-A20E-4D14-9ECA-86ADA54FBDD1}">
      <dgm:prSet/>
      <dgm:spPr/>
      <dgm:t>
        <a:bodyPr/>
        <a:lstStyle/>
        <a:p>
          <a:endParaRPr lang="en-GB"/>
        </a:p>
      </dgm:t>
    </dgm:pt>
    <dgm:pt modelId="{DB36EA59-3FD9-4BA7-988B-3018070A2B32}">
      <dgm:prSet phldrT="[Text]" custT="1"/>
      <dgm:spPr/>
      <dgm:t>
        <a:bodyPr/>
        <a:lstStyle/>
        <a:p>
          <a:r>
            <a:rPr lang="en-US" sz="1000" b="1" i="0" baseline="0" dirty="0"/>
            <a:t>Part 145 Mod Shops</a:t>
          </a:r>
          <a:endParaRPr lang="en-GB" sz="1000" b="1" i="0" baseline="0" dirty="0"/>
        </a:p>
      </dgm:t>
    </dgm:pt>
    <dgm:pt modelId="{F98BEF34-F789-4F2A-B55D-0F1689F872D8}" type="parTrans" cxnId="{9DE31676-143A-4221-A606-0D3446A5E303}">
      <dgm:prSet/>
      <dgm:spPr/>
      <dgm:t>
        <a:bodyPr/>
        <a:lstStyle/>
        <a:p>
          <a:endParaRPr lang="en-GB"/>
        </a:p>
      </dgm:t>
    </dgm:pt>
    <dgm:pt modelId="{335D158C-94EF-4B91-988E-EE7ED3DC76A4}" type="sibTrans" cxnId="{9DE31676-143A-4221-A606-0D3446A5E303}">
      <dgm:prSet/>
      <dgm:spPr/>
      <dgm:t>
        <a:bodyPr/>
        <a:lstStyle/>
        <a:p>
          <a:endParaRPr lang="en-GB"/>
        </a:p>
      </dgm:t>
    </dgm:pt>
    <dgm:pt modelId="{C8B07667-D122-4471-BB70-B1E0FDC7E210}">
      <dgm:prSet phldrT="[Text]" custT="1"/>
      <dgm:spPr/>
      <dgm:t>
        <a:bodyPr/>
        <a:lstStyle/>
        <a:p>
          <a:r>
            <a:rPr lang="en-US" sz="1000" b="1" i="0" baseline="0" dirty="0"/>
            <a:t>ACA</a:t>
          </a:r>
          <a:endParaRPr lang="en-GB" sz="1000" b="1" i="0" baseline="0" dirty="0"/>
        </a:p>
      </dgm:t>
    </dgm:pt>
    <dgm:pt modelId="{92B0C623-17B7-45E2-89B4-616A8FC07D8D}" type="parTrans" cxnId="{2D589962-A2D6-4A11-A4C0-898973FC3AE5}">
      <dgm:prSet/>
      <dgm:spPr/>
      <dgm:t>
        <a:bodyPr/>
        <a:lstStyle/>
        <a:p>
          <a:endParaRPr lang="en-GB"/>
        </a:p>
      </dgm:t>
    </dgm:pt>
    <dgm:pt modelId="{A49B263F-9E6C-46F6-9114-B284CD2C60CE}" type="sibTrans" cxnId="{2D589962-A2D6-4A11-A4C0-898973FC3AE5}">
      <dgm:prSet/>
      <dgm:spPr/>
      <dgm:t>
        <a:bodyPr/>
        <a:lstStyle/>
        <a:p>
          <a:endParaRPr lang="en-GB"/>
        </a:p>
      </dgm:t>
    </dgm:pt>
    <dgm:pt modelId="{3218CBF8-1751-4497-A6BC-5098F303BB25}">
      <dgm:prSet phldrT="[Text]" custT="1"/>
      <dgm:spPr/>
      <dgm:t>
        <a:bodyPr/>
        <a:lstStyle/>
        <a:p>
          <a:r>
            <a:rPr lang="en-US" sz="1000" b="1" i="0" baseline="0" dirty="0"/>
            <a:t>Contact Form</a:t>
          </a:r>
          <a:endParaRPr lang="en-GB" sz="1000" b="1" i="0" baseline="0" dirty="0"/>
        </a:p>
      </dgm:t>
    </dgm:pt>
    <dgm:pt modelId="{8E983221-DA07-44D5-ACA4-E90CA1317E01}" type="parTrans" cxnId="{5568A832-9D96-4A75-A524-7272B0F47E8D}">
      <dgm:prSet/>
      <dgm:spPr/>
      <dgm:t>
        <a:bodyPr/>
        <a:lstStyle/>
        <a:p>
          <a:endParaRPr lang="en-GB"/>
        </a:p>
      </dgm:t>
    </dgm:pt>
    <dgm:pt modelId="{94C8EDE8-A7B8-4DE4-8BF2-336449BD2300}" type="sibTrans" cxnId="{5568A832-9D96-4A75-A524-7272B0F47E8D}">
      <dgm:prSet/>
      <dgm:spPr/>
      <dgm:t>
        <a:bodyPr/>
        <a:lstStyle/>
        <a:p>
          <a:endParaRPr lang="en-GB"/>
        </a:p>
      </dgm:t>
    </dgm:pt>
    <dgm:pt modelId="{EF21B7D6-BF84-432C-89F1-820AC4D2064D}">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X</a:t>
          </a:r>
          <a:endParaRPr lang="en-GB" sz="1000" b="1" i="0" baseline="0" dirty="0"/>
        </a:p>
      </dgm:t>
    </dgm:pt>
    <dgm:pt modelId="{73CAEAB1-9562-4327-A7B4-DF390F9BEBF8}" type="parTrans" cxnId="{61A1B7A4-61B4-4D9B-847A-48DC213D1FFF}">
      <dgm:prSet/>
      <dgm:spPr/>
      <dgm:t>
        <a:bodyPr/>
        <a:lstStyle/>
        <a:p>
          <a:endParaRPr lang="en-GB"/>
        </a:p>
      </dgm:t>
    </dgm:pt>
    <dgm:pt modelId="{9356B2D2-A8A4-4CF9-B249-0CDD927E0B74}" type="sibTrans" cxnId="{61A1B7A4-61B4-4D9B-847A-48DC213D1FFF}">
      <dgm:prSet/>
      <dgm:spPr/>
      <dgm:t>
        <a:bodyPr/>
        <a:lstStyle/>
        <a:p>
          <a:endParaRPr lang="en-GB"/>
        </a:p>
      </dgm:t>
    </dgm:pt>
    <dgm:pt modelId="{B7922773-CF15-45D7-AAA3-E6AD79151D55}">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Y</a:t>
          </a:r>
          <a:endParaRPr lang="en-GB" sz="1000" b="1" i="0" baseline="0" dirty="0"/>
        </a:p>
      </dgm:t>
    </dgm:pt>
    <dgm:pt modelId="{9D03BC38-F2A4-4269-8471-EC66551E0621}" type="parTrans" cxnId="{1C86548A-D129-4FA2-B573-9795EF61B076}">
      <dgm:prSet/>
      <dgm:spPr/>
      <dgm:t>
        <a:bodyPr/>
        <a:lstStyle/>
        <a:p>
          <a:endParaRPr lang="en-GB"/>
        </a:p>
      </dgm:t>
    </dgm:pt>
    <dgm:pt modelId="{1B4ED233-594B-4B70-B8EE-3020643F3DA8}" type="sibTrans" cxnId="{1C86548A-D129-4FA2-B573-9795EF61B076}">
      <dgm:prSet/>
      <dgm:spPr/>
      <dgm:t>
        <a:bodyPr/>
        <a:lstStyle/>
        <a:p>
          <a:endParaRPr lang="en-GB"/>
        </a:p>
      </dgm:t>
    </dgm:pt>
    <dgm:pt modelId="{F714AA39-CF35-4FF8-A101-EA0CDFEB59C6}">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Z</a:t>
          </a:r>
          <a:endParaRPr lang="en-GB" sz="1000" b="1" i="0" baseline="0" dirty="0"/>
        </a:p>
      </dgm:t>
    </dgm:pt>
    <dgm:pt modelId="{7D131031-77F8-4986-A9DB-E0618C17E6CA}" type="parTrans" cxnId="{170FB810-989A-42B1-A665-1C26AF0ED065}">
      <dgm:prSet/>
      <dgm:spPr/>
      <dgm:t>
        <a:bodyPr/>
        <a:lstStyle/>
        <a:p>
          <a:endParaRPr lang="en-GB"/>
        </a:p>
      </dgm:t>
    </dgm:pt>
    <dgm:pt modelId="{1A029C79-6E59-42ED-AC8D-D31DEF68197E}" type="sibTrans" cxnId="{170FB810-989A-42B1-A665-1C26AF0ED065}">
      <dgm:prSet/>
      <dgm:spPr/>
      <dgm:t>
        <a:bodyPr/>
        <a:lstStyle/>
        <a:p>
          <a:endParaRPr lang="en-GB"/>
        </a:p>
      </dgm:t>
    </dgm:pt>
    <dgm:pt modelId="{2E2D3F9E-4824-42B6-B2FB-BB18A7B2CAE1}">
      <dgm:prSet phldrT="[Text]" custT="1"/>
      <dgm:spPr/>
      <dgm:t>
        <a:bodyPr/>
        <a:lstStyle/>
        <a:p>
          <a:r>
            <a:rPr lang="en-US" sz="1000" b="1" i="0" baseline="0" dirty="0"/>
            <a:t>STCs</a:t>
          </a:r>
          <a:endParaRPr lang="en-GB" sz="1000" b="1" i="0" baseline="0" dirty="0"/>
        </a:p>
      </dgm:t>
    </dgm:pt>
    <dgm:pt modelId="{FD7879C9-0C94-40DC-A951-718BA7B40286}" type="parTrans" cxnId="{6D188ED9-B010-495F-8A5A-8693729A988A}">
      <dgm:prSet/>
      <dgm:spPr/>
      <dgm:t>
        <a:bodyPr/>
        <a:lstStyle/>
        <a:p>
          <a:endParaRPr lang="en-GB"/>
        </a:p>
      </dgm:t>
    </dgm:pt>
    <dgm:pt modelId="{4623B065-A159-42EA-8286-EB897D1630F6}" type="sibTrans" cxnId="{6D188ED9-B010-495F-8A5A-8693729A988A}">
      <dgm:prSet/>
      <dgm:spPr/>
      <dgm:t>
        <a:bodyPr/>
        <a:lstStyle/>
        <a:p>
          <a:endParaRPr lang="en-GB"/>
        </a:p>
      </dgm:t>
    </dgm:pt>
    <dgm:pt modelId="{F075BD53-60E8-4B97-AB26-F5962A7A85CD}">
      <dgm:prSet phldrT="[Text]" custT="1"/>
      <dgm:spPr/>
      <dgm:t>
        <a:bodyPr/>
        <a:lstStyle/>
        <a:p>
          <a:r>
            <a:rPr lang="en-US" sz="1000" b="1" i="0" baseline="0" dirty="0"/>
            <a:t>Turnkey Engineering Services</a:t>
          </a:r>
          <a:endParaRPr lang="en-GB" sz="1000" b="1" i="0" baseline="0" dirty="0"/>
        </a:p>
      </dgm:t>
    </dgm:pt>
    <dgm:pt modelId="{9DC529E4-D778-4364-9554-CAC9E48F1D33}" type="parTrans" cxnId="{DAFCBB00-6A2D-4BCA-B331-CA7BC087D977}">
      <dgm:prSet/>
      <dgm:spPr/>
      <dgm:t>
        <a:bodyPr/>
        <a:lstStyle/>
        <a:p>
          <a:endParaRPr lang="en-GB"/>
        </a:p>
      </dgm:t>
    </dgm:pt>
    <dgm:pt modelId="{386A42D8-F916-41E5-9475-3651095DB03A}" type="sibTrans" cxnId="{DAFCBB00-6A2D-4BCA-B331-CA7BC087D977}">
      <dgm:prSet/>
      <dgm:spPr/>
      <dgm:t>
        <a:bodyPr/>
        <a:lstStyle/>
        <a:p>
          <a:endParaRPr lang="en-GB"/>
        </a:p>
      </dgm:t>
    </dgm:pt>
    <dgm:pt modelId="{AD7D04F6-BFE6-430C-9279-322DF4D0DAB6}" type="pres">
      <dgm:prSet presAssocID="{2F29310B-3A39-4DC5-B605-CF001EB345AB}" presName="hierChild1" presStyleCnt="0">
        <dgm:presLayoutVars>
          <dgm:orgChart val="1"/>
          <dgm:chPref val="1"/>
          <dgm:dir/>
          <dgm:animOne val="branch"/>
          <dgm:animLvl val="lvl"/>
          <dgm:resizeHandles/>
        </dgm:presLayoutVars>
      </dgm:prSet>
      <dgm:spPr/>
    </dgm:pt>
    <dgm:pt modelId="{0617472A-B092-4ABC-B013-973C627F481C}" type="pres">
      <dgm:prSet presAssocID="{7C1685B3-8A29-46A4-8521-037FB1351642}" presName="hierRoot1" presStyleCnt="0">
        <dgm:presLayoutVars>
          <dgm:hierBranch val="init"/>
        </dgm:presLayoutVars>
      </dgm:prSet>
      <dgm:spPr/>
    </dgm:pt>
    <dgm:pt modelId="{3989BD80-81A5-4527-A642-62E2481EBD63}" type="pres">
      <dgm:prSet presAssocID="{7C1685B3-8A29-46A4-8521-037FB1351642}" presName="rootComposite1" presStyleCnt="0"/>
      <dgm:spPr/>
    </dgm:pt>
    <dgm:pt modelId="{67E44E27-253C-46E5-A870-B210C3B8F2D1}" type="pres">
      <dgm:prSet presAssocID="{7C1685B3-8A29-46A4-8521-037FB1351642}" presName="rootText1" presStyleLbl="node0" presStyleIdx="0" presStyleCnt="1">
        <dgm:presLayoutVars>
          <dgm:chPref val="3"/>
        </dgm:presLayoutVars>
      </dgm:prSet>
      <dgm:spPr/>
    </dgm:pt>
    <dgm:pt modelId="{3640C131-6A93-4A72-8C9F-AD02C01B6802}" type="pres">
      <dgm:prSet presAssocID="{7C1685B3-8A29-46A4-8521-037FB1351642}" presName="rootConnector1" presStyleLbl="node1" presStyleIdx="0" presStyleCnt="0"/>
      <dgm:spPr/>
    </dgm:pt>
    <dgm:pt modelId="{BD496EE1-2415-4640-909B-59B540FA79D0}" type="pres">
      <dgm:prSet presAssocID="{7C1685B3-8A29-46A4-8521-037FB1351642}" presName="hierChild2" presStyleCnt="0"/>
      <dgm:spPr/>
    </dgm:pt>
    <dgm:pt modelId="{5EA2C849-24BE-47E2-86E8-4034FEF430ED}" type="pres">
      <dgm:prSet presAssocID="{07102FF0-221D-4D2A-98D5-ED1D1192B556}" presName="Name37" presStyleLbl="parChTrans1D2" presStyleIdx="0" presStyleCnt="7"/>
      <dgm:spPr/>
    </dgm:pt>
    <dgm:pt modelId="{62B8888A-C89B-4FA7-BFFB-DA99D8309BC4}" type="pres">
      <dgm:prSet presAssocID="{E7049362-6632-4EFA-BDC7-0C0D5F6234A2}" presName="hierRoot2" presStyleCnt="0">
        <dgm:presLayoutVars>
          <dgm:hierBranch val="init"/>
        </dgm:presLayoutVars>
      </dgm:prSet>
      <dgm:spPr/>
    </dgm:pt>
    <dgm:pt modelId="{25AFF82C-86BC-41EB-BE6F-CFFEC129A4E0}" type="pres">
      <dgm:prSet presAssocID="{E7049362-6632-4EFA-BDC7-0C0D5F6234A2}" presName="rootComposite" presStyleCnt="0"/>
      <dgm:spPr/>
    </dgm:pt>
    <dgm:pt modelId="{3BE6AE69-B73B-4B7F-B465-9AB881019291}" type="pres">
      <dgm:prSet presAssocID="{E7049362-6632-4EFA-BDC7-0C0D5F6234A2}" presName="rootText" presStyleLbl="node2" presStyleIdx="0" presStyleCnt="7">
        <dgm:presLayoutVars>
          <dgm:chPref val="3"/>
        </dgm:presLayoutVars>
      </dgm:prSet>
      <dgm:spPr/>
    </dgm:pt>
    <dgm:pt modelId="{11CA3BD8-EC37-45FB-A5E7-D707A46CBA94}" type="pres">
      <dgm:prSet presAssocID="{E7049362-6632-4EFA-BDC7-0C0D5F6234A2}" presName="rootConnector" presStyleLbl="node2" presStyleIdx="0" presStyleCnt="7"/>
      <dgm:spPr/>
    </dgm:pt>
    <dgm:pt modelId="{4E6486B0-A3A4-4E75-BDEA-0E71FFB4ED9A}" type="pres">
      <dgm:prSet presAssocID="{E7049362-6632-4EFA-BDC7-0C0D5F6234A2}" presName="hierChild4" presStyleCnt="0"/>
      <dgm:spPr/>
    </dgm:pt>
    <dgm:pt modelId="{8B68F563-BE5F-4CB6-8887-38EB8428366A}" type="pres">
      <dgm:prSet presAssocID="{B6387C0A-FB2D-4E24-BA66-FCF40E6969D3}" presName="Name37" presStyleLbl="parChTrans1D3" presStyleIdx="0" presStyleCnt="18"/>
      <dgm:spPr/>
    </dgm:pt>
    <dgm:pt modelId="{5DCB0ED1-C85E-4C82-BF1A-43D34B49F349}" type="pres">
      <dgm:prSet presAssocID="{FC67D4CF-3BC5-493B-B728-A71CD0ABC3F5}" presName="hierRoot2" presStyleCnt="0">
        <dgm:presLayoutVars>
          <dgm:hierBranch val="init"/>
        </dgm:presLayoutVars>
      </dgm:prSet>
      <dgm:spPr/>
    </dgm:pt>
    <dgm:pt modelId="{DF6161FD-DE22-45BE-A813-4B2A9D2119A6}" type="pres">
      <dgm:prSet presAssocID="{FC67D4CF-3BC5-493B-B728-A71CD0ABC3F5}" presName="rootComposite" presStyleCnt="0"/>
      <dgm:spPr/>
    </dgm:pt>
    <dgm:pt modelId="{18FB4536-1CB2-4D9E-949D-36371CDFDA61}" type="pres">
      <dgm:prSet presAssocID="{FC67D4CF-3BC5-493B-B728-A71CD0ABC3F5}" presName="rootText" presStyleLbl="node3" presStyleIdx="0" presStyleCnt="18">
        <dgm:presLayoutVars>
          <dgm:chPref val="3"/>
        </dgm:presLayoutVars>
      </dgm:prSet>
      <dgm:spPr/>
    </dgm:pt>
    <dgm:pt modelId="{62A9270A-60B4-4494-BCDD-90B86A660862}" type="pres">
      <dgm:prSet presAssocID="{FC67D4CF-3BC5-493B-B728-A71CD0ABC3F5}" presName="rootConnector" presStyleLbl="node3" presStyleIdx="0" presStyleCnt="18"/>
      <dgm:spPr/>
    </dgm:pt>
    <dgm:pt modelId="{21929B96-C5C7-4A5E-8B1B-1AACB0DEA749}" type="pres">
      <dgm:prSet presAssocID="{FC67D4CF-3BC5-493B-B728-A71CD0ABC3F5}" presName="hierChild4" presStyleCnt="0"/>
      <dgm:spPr/>
    </dgm:pt>
    <dgm:pt modelId="{92EC118C-B1A0-47F9-A0CA-897E619004A8}" type="pres">
      <dgm:prSet presAssocID="{FC67D4CF-3BC5-493B-B728-A71CD0ABC3F5}" presName="hierChild5" presStyleCnt="0"/>
      <dgm:spPr/>
    </dgm:pt>
    <dgm:pt modelId="{9CDABD5E-789C-4240-8449-843BB73AAC24}" type="pres">
      <dgm:prSet presAssocID="{FA89C999-89A7-4541-8B12-B1CC644AB5FA}" presName="Name37" presStyleLbl="parChTrans1D3" presStyleIdx="1" presStyleCnt="18"/>
      <dgm:spPr/>
    </dgm:pt>
    <dgm:pt modelId="{A14068FF-2726-43E3-B099-C3F0C8B01094}" type="pres">
      <dgm:prSet presAssocID="{CA5DB158-14CC-4923-82BE-E45359D18906}" presName="hierRoot2" presStyleCnt="0">
        <dgm:presLayoutVars>
          <dgm:hierBranch val="init"/>
        </dgm:presLayoutVars>
      </dgm:prSet>
      <dgm:spPr/>
    </dgm:pt>
    <dgm:pt modelId="{3FAEF4FC-1793-41CE-98E9-51A9056B310A}" type="pres">
      <dgm:prSet presAssocID="{CA5DB158-14CC-4923-82BE-E45359D18906}" presName="rootComposite" presStyleCnt="0"/>
      <dgm:spPr/>
    </dgm:pt>
    <dgm:pt modelId="{56845879-19FC-481F-888F-97327C9848A2}" type="pres">
      <dgm:prSet presAssocID="{CA5DB158-14CC-4923-82BE-E45359D18906}" presName="rootText" presStyleLbl="node3" presStyleIdx="1" presStyleCnt="18">
        <dgm:presLayoutVars>
          <dgm:chPref val="3"/>
        </dgm:presLayoutVars>
      </dgm:prSet>
      <dgm:spPr/>
    </dgm:pt>
    <dgm:pt modelId="{F41DE4AF-AC67-4266-8CA4-40435E7659ED}" type="pres">
      <dgm:prSet presAssocID="{CA5DB158-14CC-4923-82BE-E45359D18906}" presName="rootConnector" presStyleLbl="node3" presStyleIdx="1" presStyleCnt="18"/>
      <dgm:spPr/>
    </dgm:pt>
    <dgm:pt modelId="{CC533B4A-15A4-46BA-B5F1-5F4719711BF3}" type="pres">
      <dgm:prSet presAssocID="{CA5DB158-14CC-4923-82BE-E45359D18906}" presName="hierChild4" presStyleCnt="0"/>
      <dgm:spPr/>
    </dgm:pt>
    <dgm:pt modelId="{9CC30CDB-9A08-4E98-B303-16A116EB6A1D}" type="pres">
      <dgm:prSet presAssocID="{CA5DB158-14CC-4923-82BE-E45359D18906}" presName="hierChild5" presStyleCnt="0"/>
      <dgm:spPr/>
    </dgm:pt>
    <dgm:pt modelId="{CDD36472-64B6-4FDA-B557-D52F5C5B276C}" type="pres">
      <dgm:prSet presAssocID="{7EFD9FBE-6F9C-4F08-BD51-A8CB48CBBED0}" presName="Name37" presStyleLbl="parChTrans1D3" presStyleIdx="2" presStyleCnt="18"/>
      <dgm:spPr/>
    </dgm:pt>
    <dgm:pt modelId="{B1B86835-2FDE-46E5-A861-D40953AD75F7}" type="pres">
      <dgm:prSet presAssocID="{5DBF045D-9D96-4331-9347-FC43D3F64C68}" presName="hierRoot2" presStyleCnt="0">
        <dgm:presLayoutVars>
          <dgm:hierBranch val="init"/>
        </dgm:presLayoutVars>
      </dgm:prSet>
      <dgm:spPr/>
    </dgm:pt>
    <dgm:pt modelId="{7BB526FB-EA9C-4F73-A800-7F459BA21231}" type="pres">
      <dgm:prSet presAssocID="{5DBF045D-9D96-4331-9347-FC43D3F64C68}" presName="rootComposite" presStyleCnt="0"/>
      <dgm:spPr/>
    </dgm:pt>
    <dgm:pt modelId="{64335E8D-E242-4EFE-A086-344F286F5E0B}" type="pres">
      <dgm:prSet presAssocID="{5DBF045D-9D96-4331-9347-FC43D3F64C68}" presName="rootText" presStyleLbl="node3" presStyleIdx="2" presStyleCnt="18">
        <dgm:presLayoutVars>
          <dgm:chPref val="3"/>
        </dgm:presLayoutVars>
      </dgm:prSet>
      <dgm:spPr/>
    </dgm:pt>
    <dgm:pt modelId="{9C28E162-DAC3-4FE1-978E-5281819016FF}" type="pres">
      <dgm:prSet presAssocID="{5DBF045D-9D96-4331-9347-FC43D3F64C68}" presName="rootConnector" presStyleLbl="node3" presStyleIdx="2" presStyleCnt="18"/>
      <dgm:spPr/>
    </dgm:pt>
    <dgm:pt modelId="{3FF90B3B-7851-4AF2-BDEF-3091BB17A7CF}" type="pres">
      <dgm:prSet presAssocID="{5DBF045D-9D96-4331-9347-FC43D3F64C68}" presName="hierChild4" presStyleCnt="0"/>
      <dgm:spPr/>
    </dgm:pt>
    <dgm:pt modelId="{2AE216F2-E875-4D07-A907-737C0AC2DF9E}" type="pres">
      <dgm:prSet presAssocID="{5DBF045D-9D96-4331-9347-FC43D3F64C68}" presName="hierChild5" presStyleCnt="0"/>
      <dgm:spPr/>
    </dgm:pt>
    <dgm:pt modelId="{B0F2D649-88C0-4834-AE8D-CE3E71256199}" type="pres">
      <dgm:prSet presAssocID="{E7049362-6632-4EFA-BDC7-0C0D5F6234A2}" presName="hierChild5" presStyleCnt="0"/>
      <dgm:spPr/>
    </dgm:pt>
    <dgm:pt modelId="{CCA9AB95-382C-4F41-A3B4-8D04738EF974}" type="pres">
      <dgm:prSet presAssocID="{D30059A8-7C80-4D5F-A2A5-74B2AABF87F3}" presName="Name37" presStyleLbl="parChTrans1D2" presStyleIdx="1" presStyleCnt="7"/>
      <dgm:spPr/>
    </dgm:pt>
    <dgm:pt modelId="{6339D029-ED70-4C61-ABF8-B620A28E6232}" type="pres">
      <dgm:prSet presAssocID="{1D0BC652-07CD-4CB3-9613-05683BE3A6CA}" presName="hierRoot2" presStyleCnt="0">
        <dgm:presLayoutVars>
          <dgm:hierBranch val="init"/>
        </dgm:presLayoutVars>
      </dgm:prSet>
      <dgm:spPr/>
    </dgm:pt>
    <dgm:pt modelId="{17452D06-D610-45F5-8F7C-0BA0A9A81C73}" type="pres">
      <dgm:prSet presAssocID="{1D0BC652-07CD-4CB3-9613-05683BE3A6CA}" presName="rootComposite" presStyleCnt="0"/>
      <dgm:spPr/>
    </dgm:pt>
    <dgm:pt modelId="{7DEC6D99-4867-43CD-9718-09168F65FF42}" type="pres">
      <dgm:prSet presAssocID="{1D0BC652-07CD-4CB3-9613-05683BE3A6CA}" presName="rootText" presStyleLbl="node2" presStyleIdx="1" presStyleCnt="7">
        <dgm:presLayoutVars>
          <dgm:chPref val="3"/>
        </dgm:presLayoutVars>
      </dgm:prSet>
      <dgm:spPr/>
    </dgm:pt>
    <dgm:pt modelId="{C847F184-52A2-4451-9601-98837E0C2930}" type="pres">
      <dgm:prSet presAssocID="{1D0BC652-07CD-4CB3-9613-05683BE3A6CA}" presName="rootConnector" presStyleLbl="node2" presStyleIdx="1" presStyleCnt="7"/>
      <dgm:spPr/>
    </dgm:pt>
    <dgm:pt modelId="{08FF7508-BD85-4020-BF31-26019EC3E6F0}" type="pres">
      <dgm:prSet presAssocID="{1D0BC652-07CD-4CB3-9613-05683BE3A6CA}" presName="hierChild4" presStyleCnt="0"/>
      <dgm:spPr/>
    </dgm:pt>
    <dgm:pt modelId="{0485E041-0B32-4F27-B7AD-52BB6C1B8AF1}" type="pres">
      <dgm:prSet presAssocID="{CA187C3C-96E1-4A80-91D8-905609798838}" presName="Name37" presStyleLbl="parChTrans1D3" presStyleIdx="3" presStyleCnt="18"/>
      <dgm:spPr/>
    </dgm:pt>
    <dgm:pt modelId="{7095792F-A547-444F-9AC7-A339FB36A29E}" type="pres">
      <dgm:prSet presAssocID="{DBC081C2-D7E8-450D-8A1F-E510300BAB92}" presName="hierRoot2" presStyleCnt="0">
        <dgm:presLayoutVars>
          <dgm:hierBranch val="init"/>
        </dgm:presLayoutVars>
      </dgm:prSet>
      <dgm:spPr/>
    </dgm:pt>
    <dgm:pt modelId="{007DFCB1-7043-4019-843B-3F2FA492E3A4}" type="pres">
      <dgm:prSet presAssocID="{DBC081C2-D7E8-450D-8A1F-E510300BAB92}" presName="rootComposite" presStyleCnt="0"/>
      <dgm:spPr/>
    </dgm:pt>
    <dgm:pt modelId="{FC83AE75-6D9B-4986-BB42-193A1D706FFB}" type="pres">
      <dgm:prSet presAssocID="{DBC081C2-D7E8-450D-8A1F-E510300BAB92}" presName="rootText" presStyleLbl="node3" presStyleIdx="3" presStyleCnt="18">
        <dgm:presLayoutVars>
          <dgm:chPref val="3"/>
        </dgm:presLayoutVars>
      </dgm:prSet>
      <dgm:spPr/>
    </dgm:pt>
    <dgm:pt modelId="{2334DBB0-5187-469A-8B3B-DD8FF5FCB584}" type="pres">
      <dgm:prSet presAssocID="{DBC081C2-D7E8-450D-8A1F-E510300BAB92}" presName="rootConnector" presStyleLbl="node3" presStyleIdx="3" presStyleCnt="18"/>
      <dgm:spPr/>
    </dgm:pt>
    <dgm:pt modelId="{65B863CA-9401-40CC-86A6-63A45C6CE479}" type="pres">
      <dgm:prSet presAssocID="{DBC081C2-D7E8-450D-8A1F-E510300BAB92}" presName="hierChild4" presStyleCnt="0"/>
      <dgm:spPr/>
    </dgm:pt>
    <dgm:pt modelId="{D0F0F6B6-58F3-4734-B3F2-D4A2C8F18036}" type="pres">
      <dgm:prSet presAssocID="{DBC081C2-D7E8-450D-8A1F-E510300BAB92}" presName="hierChild5" presStyleCnt="0"/>
      <dgm:spPr/>
    </dgm:pt>
    <dgm:pt modelId="{C1B5C58F-51E1-4D3E-8DC9-FBEDC9E3EFD3}" type="pres">
      <dgm:prSet presAssocID="{9DC529E4-D778-4364-9554-CAC9E48F1D33}" presName="Name37" presStyleLbl="parChTrans1D3" presStyleIdx="4" presStyleCnt="18"/>
      <dgm:spPr/>
    </dgm:pt>
    <dgm:pt modelId="{854B7FAE-2F49-48A4-B46C-E44B49470435}" type="pres">
      <dgm:prSet presAssocID="{F075BD53-60E8-4B97-AB26-F5962A7A85CD}" presName="hierRoot2" presStyleCnt="0">
        <dgm:presLayoutVars>
          <dgm:hierBranch val="init"/>
        </dgm:presLayoutVars>
      </dgm:prSet>
      <dgm:spPr/>
    </dgm:pt>
    <dgm:pt modelId="{4547D615-3EA2-4EDA-92CE-01E8194135A7}" type="pres">
      <dgm:prSet presAssocID="{F075BD53-60E8-4B97-AB26-F5962A7A85CD}" presName="rootComposite" presStyleCnt="0"/>
      <dgm:spPr/>
    </dgm:pt>
    <dgm:pt modelId="{A3C1E16D-114E-480D-8E34-6E19048634BE}" type="pres">
      <dgm:prSet presAssocID="{F075BD53-60E8-4B97-AB26-F5962A7A85CD}" presName="rootText" presStyleLbl="node3" presStyleIdx="4" presStyleCnt="18">
        <dgm:presLayoutVars>
          <dgm:chPref val="3"/>
        </dgm:presLayoutVars>
      </dgm:prSet>
      <dgm:spPr/>
    </dgm:pt>
    <dgm:pt modelId="{08FE7045-0F58-4840-852C-E73DE0B246A0}" type="pres">
      <dgm:prSet presAssocID="{F075BD53-60E8-4B97-AB26-F5962A7A85CD}" presName="rootConnector" presStyleLbl="node3" presStyleIdx="4" presStyleCnt="18"/>
      <dgm:spPr/>
    </dgm:pt>
    <dgm:pt modelId="{A11AE504-6C3B-4CCC-A3C0-E7F88C611F07}" type="pres">
      <dgm:prSet presAssocID="{F075BD53-60E8-4B97-AB26-F5962A7A85CD}" presName="hierChild4" presStyleCnt="0"/>
      <dgm:spPr/>
    </dgm:pt>
    <dgm:pt modelId="{9F79A081-2EFE-4B69-B1B6-983DF56D6114}" type="pres">
      <dgm:prSet presAssocID="{F075BD53-60E8-4B97-AB26-F5962A7A85CD}" presName="hierChild5" presStyleCnt="0"/>
      <dgm:spPr/>
    </dgm:pt>
    <dgm:pt modelId="{2ADF31D8-F6B6-4DFC-9FA9-309156ECE97B}" type="pres">
      <dgm:prSet presAssocID="{1D0BC652-07CD-4CB3-9613-05683BE3A6CA}" presName="hierChild5" presStyleCnt="0"/>
      <dgm:spPr/>
    </dgm:pt>
    <dgm:pt modelId="{2C425E0C-5156-4072-AD15-8DFC835FADCF}" type="pres">
      <dgm:prSet presAssocID="{F62367D7-1F62-4410-B108-AD1A77E3C37E}" presName="Name37" presStyleLbl="parChTrans1D2" presStyleIdx="2" presStyleCnt="7"/>
      <dgm:spPr/>
    </dgm:pt>
    <dgm:pt modelId="{0959551E-5A4F-41D1-8C2C-DC52E09E9C44}" type="pres">
      <dgm:prSet presAssocID="{E9C149B5-F50F-4069-8992-B54735C2527D}" presName="hierRoot2" presStyleCnt="0">
        <dgm:presLayoutVars>
          <dgm:hierBranch val="init"/>
        </dgm:presLayoutVars>
      </dgm:prSet>
      <dgm:spPr/>
    </dgm:pt>
    <dgm:pt modelId="{0895D84B-BC05-4C47-A5D5-49A8A4FD418B}" type="pres">
      <dgm:prSet presAssocID="{E9C149B5-F50F-4069-8992-B54735C2527D}" presName="rootComposite" presStyleCnt="0"/>
      <dgm:spPr/>
    </dgm:pt>
    <dgm:pt modelId="{405418CA-9728-49BB-BC66-AFD3CD347615}" type="pres">
      <dgm:prSet presAssocID="{E9C149B5-F50F-4069-8992-B54735C2527D}" presName="rootText" presStyleLbl="node2" presStyleIdx="2" presStyleCnt="7">
        <dgm:presLayoutVars>
          <dgm:chPref val="3"/>
        </dgm:presLayoutVars>
      </dgm:prSet>
      <dgm:spPr/>
    </dgm:pt>
    <dgm:pt modelId="{BCC740FA-E019-4F99-9239-80CF0D459C03}" type="pres">
      <dgm:prSet presAssocID="{E9C149B5-F50F-4069-8992-B54735C2527D}" presName="rootConnector" presStyleLbl="node2" presStyleIdx="2" presStyleCnt="7"/>
      <dgm:spPr/>
    </dgm:pt>
    <dgm:pt modelId="{63C83AC8-A993-41DC-804E-A35A10EDCBE6}" type="pres">
      <dgm:prSet presAssocID="{E9C149B5-F50F-4069-8992-B54735C2527D}" presName="hierChild4" presStyleCnt="0"/>
      <dgm:spPr/>
    </dgm:pt>
    <dgm:pt modelId="{E21BF3D3-537E-42E8-B30F-B3F3517C6938}" type="pres">
      <dgm:prSet presAssocID="{AA039E32-86FB-4570-A933-FB63B7115CFB}" presName="Name37" presStyleLbl="parChTrans1D3" presStyleIdx="5" presStyleCnt="18"/>
      <dgm:spPr/>
    </dgm:pt>
    <dgm:pt modelId="{60F93A17-BED0-42D5-9760-E2FF4D201A3C}" type="pres">
      <dgm:prSet presAssocID="{D263F044-2085-4393-9C94-C44CFD4DE3A3}" presName="hierRoot2" presStyleCnt="0">
        <dgm:presLayoutVars>
          <dgm:hierBranch val="init"/>
        </dgm:presLayoutVars>
      </dgm:prSet>
      <dgm:spPr/>
    </dgm:pt>
    <dgm:pt modelId="{52749DBE-75A0-428D-A6BC-CD239991C593}" type="pres">
      <dgm:prSet presAssocID="{D263F044-2085-4393-9C94-C44CFD4DE3A3}" presName="rootComposite" presStyleCnt="0"/>
      <dgm:spPr/>
    </dgm:pt>
    <dgm:pt modelId="{0C3DCE1F-57D8-4253-B498-DBC0F6451C13}" type="pres">
      <dgm:prSet presAssocID="{D263F044-2085-4393-9C94-C44CFD4DE3A3}" presName="rootText" presStyleLbl="node3" presStyleIdx="5" presStyleCnt="18">
        <dgm:presLayoutVars>
          <dgm:chPref val="3"/>
        </dgm:presLayoutVars>
      </dgm:prSet>
      <dgm:spPr/>
    </dgm:pt>
    <dgm:pt modelId="{C90A8433-1BAF-45C4-B51D-0D41B31BF406}" type="pres">
      <dgm:prSet presAssocID="{D263F044-2085-4393-9C94-C44CFD4DE3A3}" presName="rootConnector" presStyleLbl="node3" presStyleIdx="5" presStyleCnt="18"/>
      <dgm:spPr/>
    </dgm:pt>
    <dgm:pt modelId="{17E1D1EB-9987-4086-B45B-BBA8C499D49B}" type="pres">
      <dgm:prSet presAssocID="{D263F044-2085-4393-9C94-C44CFD4DE3A3}" presName="hierChild4" presStyleCnt="0"/>
      <dgm:spPr/>
    </dgm:pt>
    <dgm:pt modelId="{DDBA7CB4-D872-476A-8EA8-A173CDA93B65}" type="pres">
      <dgm:prSet presAssocID="{D263F044-2085-4393-9C94-C44CFD4DE3A3}" presName="hierChild5" presStyleCnt="0"/>
      <dgm:spPr/>
    </dgm:pt>
    <dgm:pt modelId="{DAC2E8DC-E1BB-4ADC-AAFB-720ACCE98A56}" type="pres">
      <dgm:prSet presAssocID="{46C4CE7E-B8C3-4AE7-A71B-D86AD2DF2055}" presName="Name37" presStyleLbl="parChTrans1D3" presStyleIdx="6" presStyleCnt="18"/>
      <dgm:spPr/>
    </dgm:pt>
    <dgm:pt modelId="{08300247-6D39-43C1-A43E-4250E0588D41}" type="pres">
      <dgm:prSet presAssocID="{C2016883-9D03-46E9-BE40-0480C2D2197A}" presName="hierRoot2" presStyleCnt="0">
        <dgm:presLayoutVars>
          <dgm:hierBranch val="init"/>
        </dgm:presLayoutVars>
      </dgm:prSet>
      <dgm:spPr/>
    </dgm:pt>
    <dgm:pt modelId="{BB80581A-F6B3-4DEB-A561-2D04EBCBA60D}" type="pres">
      <dgm:prSet presAssocID="{C2016883-9D03-46E9-BE40-0480C2D2197A}" presName="rootComposite" presStyleCnt="0"/>
      <dgm:spPr/>
    </dgm:pt>
    <dgm:pt modelId="{31729BB1-9298-48F7-B0C1-6B54C0B2E091}" type="pres">
      <dgm:prSet presAssocID="{C2016883-9D03-46E9-BE40-0480C2D2197A}" presName="rootText" presStyleLbl="node3" presStyleIdx="6" presStyleCnt="18">
        <dgm:presLayoutVars>
          <dgm:chPref val="3"/>
        </dgm:presLayoutVars>
      </dgm:prSet>
      <dgm:spPr/>
    </dgm:pt>
    <dgm:pt modelId="{EFCC4AB6-E86E-48A3-910D-04EB1E5EA4E8}" type="pres">
      <dgm:prSet presAssocID="{C2016883-9D03-46E9-BE40-0480C2D2197A}" presName="rootConnector" presStyleLbl="node3" presStyleIdx="6" presStyleCnt="18"/>
      <dgm:spPr/>
    </dgm:pt>
    <dgm:pt modelId="{12B561DD-DB84-4286-97F6-6951F98FDEAF}" type="pres">
      <dgm:prSet presAssocID="{C2016883-9D03-46E9-BE40-0480C2D2197A}" presName="hierChild4" presStyleCnt="0"/>
      <dgm:spPr/>
    </dgm:pt>
    <dgm:pt modelId="{0F75786E-620B-4F8F-8A07-414FD2950460}" type="pres">
      <dgm:prSet presAssocID="{C2016883-9D03-46E9-BE40-0480C2D2197A}" presName="hierChild5" presStyleCnt="0"/>
      <dgm:spPr/>
    </dgm:pt>
    <dgm:pt modelId="{E2061421-5AE1-4AE6-9AB4-D7BCC031747A}" type="pres">
      <dgm:prSet presAssocID="{FE007E87-5644-4B89-993D-317D04C3BC33}" presName="Name37" presStyleLbl="parChTrans1D3" presStyleIdx="7" presStyleCnt="18"/>
      <dgm:spPr/>
    </dgm:pt>
    <dgm:pt modelId="{A4F677AE-6530-4C98-B606-8DA281A8FEDC}" type="pres">
      <dgm:prSet presAssocID="{AF314FB8-87C4-4F50-96B0-B82A7C0A8BCD}" presName="hierRoot2" presStyleCnt="0">
        <dgm:presLayoutVars>
          <dgm:hierBranch val="init"/>
        </dgm:presLayoutVars>
      </dgm:prSet>
      <dgm:spPr/>
    </dgm:pt>
    <dgm:pt modelId="{B5DEE658-A72F-47F5-8049-8D853876D43A}" type="pres">
      <dgm:prSet presAssocID="{AF314FB8-87C4-4F50-96B0-B82A7C0A8BCD}" presName="rootComposite" presStyleCnt="0"/>
      <dgm:spPr/>
    </dgm:pt>
    <dgm:pt modelId="{67491051-1CC6-4BBA-876A-FE9E49DD83EA}" type="pres">
      <dgm:prSet presAssocID="{AF314FB8-87C4-4F50-96B0-B82A7C0A8BCD}" presName="rootText" presStyleLbl="node3" presStyleIdx="7" presStyleCnt="18">
        <dgm:presLayoutVars>
          <dgm:chPref val="3"/>
        </dgm:presLayoutVars>
      </dgm:prSet>
      <dgm:spPr/>
    </dgm:pt>
    <dgm:pt modelId="{AA3F45AD-240E-4281-86DA-33BFCD90A5D9}" type="pres">
      <dgm:prSet presAssocID="{AF314FB8-87C4-4F50-96B0-B82A7C0A8BCD}" presName="rootConnector" presStyleLbl="node3" presStyleIdx="7" presStyleCnt="18"/>
      <dgm:spPr/>
    </dgm:pt>
    <dgm:pt modelId="{24A8B0FB-4710-4DE7-9F79-7886E73D1D87}" type="pres">
      <dgm:prSet presAssocID="{AF314FB8-87C4-4F50-96B0-B82A7C0A8BCD}" presName="hierChild4" presStyleCnt="0"/>
      <dgm:spPr/>
    </dgm:pt>
    <dgm:pt modelId="{AA5AB617-5051-4CE8-A1D9-466423F1E870}" type="pres">
      <dgm:prSet presAssocID="{AF314FB8-87C4-4F50-96B0-B82A7C0A8BCD}" presName="hierChild5" presStyleCnt="0"/>
      <dgm:spPr/>
    </dgm:pt>
    <dgm:pt modelId="{B2D58103-1983-4791-9C99-54BD2BC431E2}" type="pres">
      <dgm:prSet presAssocID="{F98BEF34-F789-4F2A-B55D-0F1689F872D8}" presName="Name37" presStyleLbl="parChTrans1D3" presStyleIdx="8" presStyleCnt="18"/>
      <dgm:spPr/>
    </dgm:pt>
    <dgm:pt modelId="{BAED86F7-0CB6-45A8-9AFC-51EC9D28862A}" type="pres">
      <dgm:prSet presAssocID="{DB36EA59-3FD9-4BA7-988B-3018070A2B32}" presName="hierRoot2" presStyleCnt="0">
        <dgm:presLayoutVars>
          <dgm:hierBranch val="init"/>
        </dgm:presLayoutVars>
      </dgm:prSet>
      <dgm:spPr/>
    </dgm:pt>
    <dgm:pt modelId="{60FCFE45-369D-425C-AF5C-C00CF6AC91C8}" type="pres">
      <dgm:prSet presAssocID="{DB36EA59-3FD9-4BA7-988B-3018070A2B32}" presName="rootComposite" presStyleCnt="0"/>
      <dgm:spPr/>
    </dgm:pt>
    <dgm:pt modelId="{86093385-5192-4EE3-AFCC-AE57315C7173}" type="pres">
      <dgm:prSet presAssocID="{DB36EA59-3FD9-4BA7-988B-3018070A2B32}" presName="rootText" presStyleLbl="node3" presStyleIdx="8" presStyleCnt="18">
        <dgm:presLayoutVars>
          <dgm:chPref val="3"/>
        </dgm:presLayoutVars>
      </dgm:prSet>
      <dgm:spPr/>
    </dgm:pt>
    <dgm:pt modelId="{3A952FE5-51DB-4EDD-AE55-77F92FDB12F2}" type="pres">
      <dgm:prSet presAssocID="{DB36EA59-3FD9-4BA7-988B-3018070A2B32}" presName="rootConnector" presStyleLbl="node3" presStyleIdx="8" presStyleCnt="18"/>
      <dgm:spPr/>
    </dgm:pt>
    <dgm:pt modelId="{98FC3B3B-86D9-4FA7-BF3B-CD487E0725BA}" type="pres">
      <dgm:prSet presAssocID="{DB36EA59-3FD9-4BA7-988B-3018070A2B32}" presName="hierChild4" presStyleCnt="0"/>
      <dgm:spPr/>
    </dgm:pt>
    <dgm:pt modelId="{58691CDD-199E-40A2-9BF5-7CCD15744DBD}" type="pres">
      <dgm:prSet presAssocID="{DB36EA59-3FD9-4BA7-988B-3018070A2B32}" presName="hierChild5" presStyleCnt="0"/>
      <dgm:spPr/>
    </dgm:pt>
    <dgm:pt modelId="{9C57E1DB-0338-47F1-ADFD-33000703EDE1}" type="pres">
      <dgm:prSet presAssocID="{E9C149B5-F50F-4069-8992-B54735C2527D}" presName="hierChild5" presStyleCnt="0"/>
      <dgm:spPr/>
    </dgm:pt>
    <dgm:pt modelId="{6838C541-4FAF-497C-8BBB-BCCEE7F8C67C}" type="pres">
      <dgm:prSet presAssocID="{A7BD4BDD-73D6-481D-AB77-1D9946571196}" presName="Name37" presStyleLbl="parChTrans1D2" presStyleIdx="3" presStyleCnt="7"/>
      <dgm:spPr/>
    </dgm:pt>
    <dgm:pt modelId="{BE5B1D69-0058-41E4-B506-E98BB18A3D0D}" type="pres">
      <dgm:prSet presAssocID="{CD6726B1-0394-427D-B4E6-485137DEEEA5}" presName="hierRoot2" presStyleCnt="0">
        <dgm:presLayoutVars>
          <dgm:hierBranch val="init"/>
        </dgm:presLayoutVars>
      </dgm:prSet>
      <dgm:spPr/>
    </dgm:pt>
    <dgm:pt modelId="{F4E63F34-3538-42B7-9CA6-DEFC3B413C4D}" type="pres">
      <dgm:prSet presAssocID="{CD6726B1-0394-427D-B4E6-485137DEEEA5}" presName="rootComposite" presStyleCnt="0"/>
      <dgm:spPr/>
    </dgm:pt>
    <dgm:pt modelId="{4A224136-4ECB-4C5A-A968-6165E12C4804}" type="pres">
      <dgm:prSet presAssocID="{CD6726B1-0394-427D-B4E6-485137DEEEA5}" presName="rootText" presStyleLbl="node2" presStyleIdx="3" presStyleCnt="7">
        <dgm:presLayoutVars>
          <dgm:chPref val="3"/>
        </dgm:presLayoutVars>
      </dgm:prSet>
      <dgm:spPr/>
    </dgm:pt>
    <dgm:pt modelId="{EFC3BBF4-53F7-4502-8353-6E0B585BED42}" type="pres">
      <dgm:prSet presAssocID="{CD6726B1-0394-427D-B4E6-485137DEEEA5}" presName="rootConnector" presStyleLbl="node2" presStyleIdx="3" presStyleCnt="7"/>
      <dgm:spPr/>
    </dgm:pt>
    <dgm:pt modelId="{1B7E16C3-BC91-4402-99B1-C8F3A35E13E1}" type="pres">
      <dgm:prSet presAssocID="{CD6726B1-0394-427D-B4E6-485137DEEEA5}" presName="hierChild4" presStyleCnt="0"/>
      <dgm:spPr/>
    </dgm:pt>
    <dgm:pt modelId="{1A76E1D9-5C5F-4D05-A118-FE92DB001C0B}" type="pres">
      <dgm:prSet presAssocID="{73CAEAB1-9562-4327-A7B4-DF390F9BEBF8}" presName="Name37" presStyleLbl="parChTrans1D3" presStyleIdx="9" presStyleCnt="18"/>
      <dgm:spPr/>
    </dgm:pt>
    <dgm:pt modelId="{FC33C779-1D5C-48E2-B4D1-2DB9E3E9B8B1}" type="pres">
      <dgm:prSet presAssocID="{EF21B7D6-BF84-432C-89F1-820AC4D2064D}" presName="hierRoot2" presStyleCnt="0">
        <dgm:presLayoutVars>
          <dgm:hierBranch val="init"/>
        </dgm:presLayoutVars>
      </dgm:prSet>
      <dgm:spPr/>
    </dgm:pt>
    <dgm:pt modelId="{91569425-DFA6-435A-BC3A-2DB7115557A7}" type="pres">
      <dgm:prSet presAssocID="{EF21B7D6-BF84-432C-89F1-820AC4D2064D}" presName="rootComposite" presStyleCnt="0"/>
      <dgm:spPr/>
    </dgm:pt>
    <dgm:pt modelId="{209C488C-3D0E-42B4-A199-0A2BC879A802}" type="pres">
      <dgm:prSet presAssocID="{EF21B7D6-BF84-432C-89F1-820AC4D2064D}" presName="rootText" presStyleLbl="node3" presStyleIdx="9" presStyleCnt="18">
        <dgm:presLayoutVars>
          <dgm:chPref val="3"/>
        </dgm:presLayoutVars>
      </dgm:prSet>
      <dgm:spPr/>
    </dgm:pt>
    <dgm:pt modelId="{D4F6E963-B94F-46BA-AD30-102DF5899FD2}" type="pres">
      <dgm:prSet presAssocID="{EF21B7D6-BF84-432C-89F1-820AC4D2064D}" presName="rootConnector" presStyleLbl="node3" presStyleIdx="9" presStyleCnt="18"/>
      <dgm:spPr/>
    </dgm:pt>
    <dgm:pt modelId="{779AE241-A21D-4D1D-A64F-F4D6C36878B5}" type="pres">
      <dgm:prSet presAssocID="{EF21B7D6-BF84-432C-89F1-820AC4D2064D}" presName="hierChild4" presStyleCnt="0"/>
      <dgm:spPr/>
    </dgm:pt>
    <dgm:pt modelId="{165FC8DF-2AB7-43EB-BBE5-A58C2B02CA4F}" type="pres">
      <dgm:prSet presAssocID="{EF21B7D6-BF84-432C-89F1-820AC4D2064D}" presName="hierChild5" presStyleCnt="0"/>
      <dgm:spPr/>
    </dgm:pt>
    <dgm:pt modelId="{BDBFCB76-62ED-4DD9-893D-17EB07DC2261}" type="pres">
      <dgm:prSet presAssocID="{9D03BC38-F2A4-4269-8471-EC66551E0621}" presName="Name37" presStyleLbl="parChTrans1D3" presStyleIdx="10" presStyleCnt="18"/>
      <dgm:spPr/>
    </dgm:pt>
    <dgm:pt modelId="{FE0EF96B-772E-4DB8-B821-6852D8791DFB}" type="pres">
      <dgm:prSet presAssocID="{B7922773-CF15-45D7-AAA3-E6AD79151D55}" presName="hierRoot2" presStyleCnt="0">
        <dgm:presLayoutVars>
          <dgm:hierBranch val="init"/>
        </dgm:presLayoutVars>
      </dgm:prSet>
      <dgm:spPr/>
    </dgm:pt>
    <dgm:pt modelId="{CFF170A8-A4A8-4264-A462-EED3EA77C8A3}" type="pres">
      <dgm:prSet presAssocID="{B7922773-CF15-45D7-AAA3-E6AD79151D55}" presName="rootComposite" presStyleCnt="0"/>
      <dgm:spPr/>
    </dgm:pt>
    <dgm:pt modelId="{AA75CA80-0A4C-4794-BA0E-37B4832DEFF3}" type="pres">
      <dgm:prSet presAssocID="{B7922773-CF15-45D7-AAA3-E6AD79151D55}" presName="rootText" presStyleLbl="node3" presStyleIdx="10" presStyleCnt="18">
        <dgm:presLayoutVars>
          <dgm:chPref val="3"/>
        </dgm:presLayoutVars>
      </dgm:prSet>
      <dgm:spPr/>
    </dgm:pt>
    <dgm:pt modelId="{2D3D47AD-8095-4604-A5B6-89F8888B2F92}" type="pres">
      <dgm:prSet presAssocID="{B7922773-CF15-45D7-AAA3-E6AD79151D55}" presName="rootConnector" presStyleLbl="node3" presStyleIdx="10" presStyleCnt="18"/>
      <dgm:spPr/>
    </dgm:pt>
    <dgm:pt modelId="{9A3D09D2-6BEE-4476-8C48-6422382D49BD}" type="pres">
      <dgm:prSet presAssocID="{B7922773-CF15-45D7-AAA3-E6AD79151D55}" presName="hierChild4" presStyleCnt="0"/>
      <dgm:spPr/>
    </dgm:pt>
    <dgm:pt modelId="{A4764A07-660A-4D2A-9CC8-B1AE2C748790}" type="pres">
      <dgm:prSet presAssocID="{B7922773-CF15-45D7-AAA3-E6AD79151D55}" presName="hierChild5" presStyleCnt="0"/>
      <dgm:spPr/>
    </dgm:pt>
    <dgm:pt modelId="{AF8B2F3D-5587-4DCB-9FD9-E40AAB980653}" type="pres">
      <dgm:prSet presAssocID="{7D131031-77F8-4986-A9DB-E0618C17E6CA}" presName="Name37" presStyleLbl="parChTrans1D3" presStyleIdx="11" presStyleCnt="18"/>
      <dgm:spPr/>
    </dgm:pt>
    <dgm:pt modelId="{73609ED9-30DC-4432-A7EB-A91E4E2A68D4}" type="pres">
      <dgm:prSet presAssocID="{F714AA39-CF35-4FF8-A101-EA0CDFEB59C6}" presName="hierRoot2" presStyleCnt="0">
        <dgm:presLayoutVars>
          <dgm:hierBranch val="init"/>
        </dgm:presLayoutVars>
      </dgm:prSet>
      <dgm:spPr/>
    </dgm:pt>
    <dgm:pt modelId="{C0294717-A3F6-48F2-9DE1-7EF1CDDF67D4}" type="pres">
      <dgm:prSet presAssocID="{F714AA39-CF35-4FF8-A101-EA0CDFEB59C6}" presName="rootComposite" presStyleCnt="0"/>
      <dgm:spPr/>
    </dgm:pt>
    <dgm:pt modelId="{D37CCD63-817D-46DF-96D6-82D9B54978D0}" type="pres">
      <dgm:prSet presAssocID="{F714AA39-CF35-4FF8-A101-EA0CDFEB59C6}" presName="rootText" presStyleLbl="node3" presStyleIdx="11" presStyleCnt="18">
        <dgm:presLayoutVars>
          <dgm:chPref val="3"/>
        </dgm:presLayoutVars>
      </dgm:prSet>
      <dgm:spPr/>
    </dgm:pt>
    <dgm:pt modelId="{01195C5B-418B-4D1F-8395-2878F10511A0}" type="pres">
      <dgm:prSet presAssocID="{F714AA39-CF35-4FF8-A101-EA0CDFEB59C6}" presName="rootConnector" presStyleLbl="node3" presStyleIdx="11" presStyleCnt="18"/>
      <dgm:spPr/>
    </dgm:pt>
    <dgm:pt modelId="{87B317DC-FD2E-4EC9-AAA6-97DE622B05AF}" type="pres">
      <dgm:prSet presAssocID="{F714AA39-CF35-4FF8-A101-EA0CDFEB59C6}" presName="hierChild4" presStyleCnt="0"/>
      <dgm:spPr/>
    </dgm:pt>
    <dgm:pt modelId="{27E1D620-F0FE-4EA2-BA45-960A0FFB2B5F}" type="pres">
      <dgm:prSet presAssocID="{F714AA39-CF35-4FF8-A101-EA0CDFEB59C6}" presName="hierChild5" presStyleCnt="0"/>
      <dgm:spPr/>
    </dgm:pt>
    <dgm:pt modelId="{E1C9BF27-BA71-42D7-B455-370316F8ED4E}" type="pres">
      <dgm:prSet presAssocID="{CD6726B1-0394-427D-B4E6-485137DEEEA5}" presName="hierChild5" presStyleCnt="0"/>
      <dgm:spPr/>
    </dgm:pt>
    <dgm:pt modelId="{49C6F4EF-23F0-4118-BBC9-A0D05C56337B}" type="pres">
      <dgm:prSet presAssocID="{FD7879C9-0C94-40DC-A951-718BA7B40286}" presName="Name37" presStyleLbl="parChTrans1D2" presStyleIdx="4" presStyleCnt="7"/>
      <dgm:spPr/>
    </dgm:pt>
    <dgm:pt modelId="{26318A56-603C-4329-8163-BF8567370113}" type="pres">
      <dgm:prSet presAssocID="{2E2D3F9E-4824-42B6-B2FB-BB18A7B2CAE1}" presName="hierRoot2" presStyleCnt="0">
        <dgm:presLayoutVars>
          <dgm:hierBranch val="init"/>
        </dgm:presLayoutVars>
      </dgm:prSet>
      <dgm:spPr/>
    </dgm:pt>
    <dgm:pt modelId="{33A16D5E-A973-44E9-B43F-D269A7B4B2C0}" type="pres">
      <dgm:prSet presAssocID="{2E2D3F9E-4824-42B6-B2FB-BB18A7B2CAE1}" presName="rootComposite" presStyleCnt="0"/>
      <dgm:spPr/>
    </dgm:pt>
    <dgm:pt modelId="{CE040ED1-7159-415B-BEA4-0A456E7BC3C3}" type="pres">
      <dgm:prSet presAssocID="{2E2D3F9E-4824-42B6-B2FB-BB18A7B2CAE1}" presName="rootText" presStyleLbl="node2" presStyleIdx="4" presStyleCnt="7">
        <dgm:presLayoutVars>
          <dgm:chPref val="3"/>
        </dgm:presLayoutVars>
      </dgm:prSet>
      <dgm:spPr/>
    </dgm:pt>
    <dgm:pt modelId="{D43D8D15-6F90-4218-A979-BB7AEDDBD787}" type="pres">
      <dgm:prSet presAssocID="{2E2D3F9E-4824-42B6-B2FB-BB18A7B2CAE1}" presName="rootConnector" presStyleLbl="node2" presStyleIdx="4" presStyleCnt="7"/>
      <dgm:spPr/>
    </dgm:pt>
    <dgm:pt modelId="{AC55F4CF-AB50-4AB6-B330-8CD486CB0768}" type="pres">
      <dgm:prSet presAssocID="{2E2D3F9E-4824-42B6-B2FB-BB18A7B2CAE1}" presName="hierChild4" presStyleCnt="0"/>
      <dgm:spPr/>
    </dgm:pt>
    <dgm:pt modelId="{3DB55B38-8C4C-48A7-8030-CBDCBE56EEC9}" type="pres">
      <dgm:prSet presAssocID="{DEE0D1F5-DD37-46CD-90A9-BF8DBCF21E49}" presName="Name37" presStyleLbl="parChTrans1D3" presStyleIdx="12" presStyleCnt="18"/>
      <dgm:spPr/>
    </dgm:pt>
    <dgm:pt modelId="{71F6C400-D289-46A1-9F2F-E16DD7FC6DFB}" type="pres">
      <dgm:prSet presAssocID="{3719286C-CE37-4839-8E90-242AB1E7FF51}" presName="hierRoot2" presStyleCnt="0">
        <dgm:presLayoutVars>
          <dgm:hierBranch val="init"/>
        </dgm:presLayoutVars>
      </dgm:prSet>
      <dgm:spPr/>
    </dgm:pt>
    <dgm:pt modelId="{0DE1647B-BA24-4328-BB19-D2790D9C0891}" type="pres">
      <dgm:prSet presAssocID="{3719286C-CE37-4839-8E90-242AB1E7FF51}" presName="rootComposite" presStyleCnt="0"/>
      <dgm:spPr/>
    </dgm:pt>
    <dgm:pt modelId="{76119948-1C4A-4711-84D3-51840FAC604F}" type="pres">
      <dgm:prSet presAssocID="{3719286C-CE37-4839-8E90-242AB1E7FF51}" presName="rootText" presStyleLbl="node3" presStyleIdx="12" presStyleCnt="18">
        <dgm:presLayoutVars>
          <dgm:chPref val="3"/>
        </dgm:presLayoutVars>
      </dgm:prSet>
      <dgm:spPr/>
    </dgm:pt>
    <dgm:pt modelId="{B488AF8F-3260-4641-9C18-E803857F85A1}" type="pres">
      <dgm:prSet presAssocID="{3719286C-CE37-4839-8E90-242AB1E7FF51}" presName="rootConnector" presStyleLbl="node3" presStyleIdx="12" presStyleCnt="18"/>
      <dgm:spPr/>
    </dgm:pt>
    <dgm:pt modelId="{CBFD8419-7D10-45EA-B8E0-A6F7F3E3F736}" type="pres">
      <dgm:prSet presAssocID="{3719286C-CE37-4839-8E90-242AB1E7FF51}" presName="hierChild4" presStyleCnt="0"/>
      <dgm:spPr/>
    </dgm:pt>
    <dgm:pt modelId="{4C63C1EC-65DF-4A60-BDA5-3246D5716F1F}" type="pres">
      <dgm:prSet presAssocID="{3719286C-CE37-4839-8E90-242AB1E7FF51}" presName="hierChild5" presStyleCnt="0"/>
      <dgm:spPr/>
    </dgm:pt>
    <dgm:pt modelId="{CCBF8C21-6157-4101-A4FF-FDF228542A0A}" type="pres">
      <dgm:prSet presAssocID="{41BAA77E-9E4D-46AD-B10F-7BB22BD27B5B}" presName="Name37" presStyleLbl="parChTrans1D3" presStyleIdx="13" presStyleCnt="18"/>
      <dgm:spPr/>
    </dgm:pt>
    <dgm:pt modelId="{ED55CD6E-2793-4A68-B73D-93E316AA6079}" type="pres">
      <dgm:prSet presAssocID="{F637930B-DFA7-4005-A498-59C6731CEC5C}" presName="hierRoot2" presStyleCnt="0">
        <dgm:presLayoutVars>
          <dgm:hierBranch val="init"/>
        </dgm:presLayoutVars>
      </dgm:prSet>
      <dgm:spPr/>
    </dgm:pt>
    <dgm:pt modelId="{B153628E-63D7-4C79-B017-CEE44A67A753}" type="pres">
      <dgm:prSet presAssocID="{F637930B-DFA7-4005-A498-59C6731CEC5C}" presName="rootComposite" presStyleCnt="0"/>
      <dgm:spPr/>
    </dgm:pt>
    <dgm:pt modelId="{2685C8A2-0C28-432B-BB70-6F97F09DB28A}" type="pres">
      <dgm:prSet presAssocID="{F637930B-DFA7-4005-A498-59C6731CEC5C}" presName="rootText" presStyleLbl="node3" presStyleIdx="13" presStyleCnt="18">
        <dgm:presLayoutVars>
          <dgm:chPref val="3"/>
        </dgm:presLayoutVars>
      </dgm:prSet>
      <dgm:spPr/>
    </dgm:pt>
    <dgm:pt modelId="{AB1DBF7D-B15B-4314-8392-45708BE1D8EF}" type="pres">
      <dgm:prSet presAssocID="{F637930B-DFA7-4005-A498-59C6731CEC5C}" presName="rootConnector" presStyleLbl="node3" presStyleIdx="13" presStyleCnt="18"/>
      <dgm:spPr/>
    </dgm:pt>
    <dgm:pt modelId="{D543DF86-1DF9-4013-A6E1-76C77D2DA110}" type="pres">
      <dgm:prSet presAssocID="{F637930B-DFA7-4005-A498-59C6731CEC5C}" presName="hierChild4" presStyleCnt="0"/>
      <dgm:spPr/>
    </dgm:pt>
    <dgm:pt modelId="{A14266BB-719D-4A36-B983-20C9CC7B52E6}" type="pres">
      <dgm:prSet presAssocID="{F637930B-DFA7-4005-A498-59C6731CEC5C}" presName="hierChild5" presStyleCnt="0"/>
      <dgm:spPr/>
    </dgm:pt>
    <dgm:pt modelId="{816DB4A6-C06A-4333-A731-6A3FCD17640C}" type="pres">
      <dgm:prSet presAssocID="{92B0C623-17B7-45E2-89B4-616A8FC07D8D}" presName="Name37" presStyleLbl="parChTrans1D3" presStyleIdx="14" presStyleCnt="18"/>
      <dgm:spPr/>
    </dgm:pt>
    <dgm:pt modelId="{63A63E2A-D5CB-4B1D-9D09-FEE553477DDB}" type="pres">
      <dgm:prSet presAssocID="{C8B07667-D122-4471-BB70-B1E0FDC7E210}" presName="hierRoot2" presStyleCnt="0">
        <dgm:presLayoutVars>
          <dgm:hierBranch val="init"/>
        </dgm:presLayoutVars>
      </dgm:prSet>
      <dgm:spPr/>
    </dgm:pt>
    <dgm:pt modelId="{AEFB79B9-E5D4-4C70-9E45-429463032EC4}" type="pres">
      <dgm:prSet presAssocID="{C8B07667-D122-4471-BB70-B1E0FDC7E210}" presName="rootComposite" presStyleCnt="0"/>
      <dgm:spPr/>
    </dgm:pt>
    <dgm:pt modelId="{7837206C-6A08-4E49-857F-B530A4CC73D3}" type="pres">
      <dgm:prSet presAssocID="{C8B07667-D122-4471-BB70-B1E0FDC7E210}" presName="rootText" presStyleLbl="node3" presStyleIdx="14" presStyleCnt="18">
        <dgm:presLayoutVars>
          <dgm:chPref val="3"/>
        </dgm:presLayoutVars>
      </dgm:prSet>
      <dgm:spPr/>
    </dgm:pt>
    <dgm:pt modelId="{36291913-44F9-479E-BDD4-6F40AE2707C0}" type="pres">
      <dgm:prSet presAssocID="{C8B07667-D122-4471-BB70-B1E0FDC7E210}" presName="rootConnector" presStyleLbl="node3" presStyleIdx="14" presStyleCnt="18"/>
      <dgm:spPr/>
    </dgm:pt>
    <dgm:pt modelId="{86F23224-DF87-4BF7-801F-0BF68068341F}" type="pres">
      <dgm:prSet presAssocID="{C8B07667-D122-4471-BB70-B1E0FDC7E210}" presName="hierChild4" presStyleCnt="0"/>
      <dgm:spPr/>
    </dgm:pt>
    <dgm:pt modelId="{0A5221E2-7E30-4EA5-867F-3D8F61D25D2F}" type="pres">
      <dgm:prSet presAssocID="{C8B07667-D122-4471-BB70-B1E0FDC7E210}" presName="hierChild5" presStyleCnt="0"/>
      <dgm:spPr/>
    </dgm:pt>
    <dgm:pt modelId="{92C6B338-A897-49B9-96AF-3A047188C0F4}" type="pres">
      <dgm:prSet presAssocID="{2E2D3F9E-4824-42B6-B2FB-BB18A7B2CAE1}" presName="hierChild5" presStyleCnt="0"/>
      <dgm:spPr/>
    </dgm:pt>
    <dgm:pt modelId="{39BDC68B-26D0-4CAB-80C9-01C69C0E1B74}" type="pres">
      <dgm:prSet presAssocID="{836FA029-4D56-4AB1-AC16-A7114E7237EC}" presName="Name37" presStyleLbl="parChTrans1D2" presStyleIdx="5" presStyleCnt="7"/>
      <dgm:spPr/>
    </dgm:pt>
    <dgm:pt modelId="{8C5107D0-7DF0-421B-B1C7-126B8704F0A3}" type="pres">
      <dgm:prSet presAssocID="{99285DB5-3BAE-45B9-A0EA-A0A6BA3B2EE1}" presName="hierRoot2" presStyleCnt="0">
        <dgm:presLayoutVars>
          <dgm:hierBranch val="init"/>
        </dgm:presLayoutVars>
      </dgm:prSet>
      <dgm:spPr/>
    </dgm:pt>
    <dgm:pt modelId="{710D623D-C913-4708-ADED-E8445D0C44C5}" type="pres">
      <dgm:prSet presAssocID="{99285DB5-3BAE-45B9-A0EA-A0A6BA3B2EE1}" presName="rootComposite" presStyleCnt="0"/>
      <dgm:spPr/>
    </dgm:pt>
    <dgm:pt modelId="{E372C880-40DF-459A-B61F-7279201DFDED}" type="pres">
      <dgm:prSet presAssocID="{99285DB5-3BAE-45B9-A0EA-A0A6BA3B2EE1}" presName="rootText" presStyleLbl="node2" presStyleIdx="5" presStyleCnt="7">
        <dgm:presLayoutVars>
          <dgm:chPref val="3"/>
        </dgm:presLayoutVars>
      </dgm:prSet>
      <dgm:spPr/>
    </dgm:pt>
    <dgm:pt modelId="{BBBF44EA-EFC7-4E61-8E08-33658653A69E}" type="pres">
      <dgm:prSet presAssocID="{99285DB5-3BAE-45B9-A0EA-A0A6BA3B2EE1}" presName="rootConnector" presStyleLbl="node2" presStyleIdx="5" presStyleCnt="7"/>
      <dgm:spPr/>
    </dgm:pt>
    <dgm:pt modelId="{6751ADE9-CD01-42A1-B7C4-0650CE17393B}" type="pres">
      <dgm:prSet presAssocID="{99285DB5-3BAE-45B9-A0EA-A0A6BA3B2EE1}" presName="hierChild4" presStyleCnt="0"/>
      <dgm:spPr/>
    </dgm:pt>
    <dgm:pt modelId="{411432E1-5BA9-4FEA-9F6F-90BA8220C075}" type="pres">
      <dgm:prSet presAssocID="{106BAD9F-8268-4A38-A9AB-DE265C764F8D}" presName="Name37" presStyleLbl="parChTrans1D3" presStyleIdx="15" presStyleCnt="18"/>
      <dgm:spPr/>
    </dgm:pt>
    <dgm:pt modelId="{0E557B7C-2B4A-4B71-BF69-EC6F12CC0408}" type="pres">
      <dgm:prSet presAssocID="{743C3E16-07E2-4CC2-8963-B502FFE43352}" presName="hierRoot2" presStyleCnt="0">
        <dgm:presLayoutVars>
          <dgm:hierBranch val="init"/>
        </dgm:presLayoutVars>
      </dgm:prSet>
      <dgm:spPr/>
    </dgm:pt>
    <dgm:pt modelId="{37ECB800-FF24-448B-8B5A-CA2CD1C28EDD}" type="pres">
      <dgm:prSet presAssocID="{743C3E16-07E2-4CC2-8963-B502FFE43352}" presName="rootComposite" presStyleCnt="0"/>
      <dgm:spPr/>
    </dgm:pt>
    <dgm:pt modelId="{3FD7B9E2-C8D3-4A4F-B852-0884650E9F79}" type="pres">
      <dgm:prSet presAssocID="{743C3E16-07E2-4CC2-8963-B502FFE43352}" presName="rootText" presStyleLbl="node3" presStyleIdx="15" presStyleCnt="18">
        <dgm:presLayoutVars>
          <dgm:chPref val="3"/>
        </dgm:presLayoutVars>
      </dgm:prSet>
      <dgm:spPr>
        <a:xfrm>
          <a:off x="6222496" y="1574305"/>
          <a:ext cx="987428" cy="493714"/>
        </a:xfrm>
        <a:prstGeom prst="rect">
          <a:avLst/>
        </a:prstGeom>
      </dgm:spPr>
    </dgm:pt>
    <dgm:pt modelId="{690B8811-1B93-4C95-9FF3-EFCF17B57242}" type="pres">
      <dgm:prSet presAssocID="{743C3E16-07E2-4CC2-8963-B502FFE43352}" presName="rootConnector" presStyleLbl="node3" presStyleIdx="15" presStyleCnt="18"/>
      <dgm:spPr/>
    </dgm:pt>
    <dgm:pt modelId="{D713441E-4F30-4242-8F8B-F6F3D14E2E4E}" type="pres">
      <dgm:prSet presAssocID="{743C3E16-07E2-4CC2-8963-B502FFE43352}" presName="hierChild4" presStyleCnt="0"/>
      <dgm:spPr/>
    </dgm:pt>
    <dgm:pt modelId="{88FEFD01-788C-4F5A-8E38-55E5BCEF4DD7}" type="pres">
      <dgm:prSet presAssocID="{743C3E16-07E2-4CC2-8963-B502FFE43352}" presName="hierChild5" presStyleCnt="0"/>
      <dgm:spPr/>
    </dgm:pt>
    <dgm:pt modelId="{C75F9F73-42C2-43AB-B241-549A64EE578B}" type="pres">
      <dgm:prSet presAssocID="{B1A604E0-58FB-4C8C-859F-97AC895664AA}" presName="Name37" presStyleLbl="parChTrans1D3" presStyleIdx="16" presStyleCnt="18"/>
      <dgm:spPr/>
    </dgm:pt>
    <dgm:pt modelId="{F4FA7D4B-0841-4FA3-A2B1-D8A2B05D00D1}" type="pres">
      <dgm:prSet presAssocID="{45DE5D5E-9316-49CC-885F-1D010E2582D9}" presName="hierRoot2" presStyleCnt="0">
        <dgm:presLayoutVars>
          <dgm:hierBranch val="init"/>
        </dgm:presLayoutVars>
      </dgm:prSet>
      <dgm:spPr/>
    </dgm:pt>
    <dgm:pt modelId="{773ED5F9-E4D6-4AAF-B184-9D8F21F5A836}" type="pres">
      <dgm:prSet presAssocID="{45DE5D5E-9316-49CC-885F-1D010E2582D9}" presName="rootComposite" presStyleCnt="0"/>
      <dgm:spPr/>
    </dgm:pt>
    <dgm:pt modelId="{609DE709-5528-4D82-9A17-F541D3D1CCC9}" type="pres">
      <dgm:prSet presAssocID="{45DE5D5E-9316-49CC-885F-1D010E2582D9}" presName="rootText" presStyleLbl="node3" presStyleIdx="16" presStyleCnt="18">
        <dgm:presLayoutVars>
          <dgm:chPref val="3"/>
        </dgm:presLayoutVars>
      </dgm:prSet>
      <dgm:spPr/>
    </dgm:pt>
    <dgm:pt modelId="{DB187438-6471-4646-8459-D1289888DD8D}" type="pres">
      <dgm:prSet presAssocID="{45DE5D5E-9316-49CC-885F-1D010E2582D9}" presName="rootConnector" presStyleLbl="node3" presStyleIdx="16" presStyleCnt="18"/>
      <dgm:spPr/>
    </dgm:pt>
    <dgm:pt modelId="{ED7E49CB-DA49-4F78-8B3F-45F66B1ED6DC}" type="pres">
      <dgm:prSet presAssocID="{45DE5D5E-9316-49CC-885F-1D010E2582D9}" presName="hierChild4" presStyleCnt="0"/>
      <dgm:spPr/>
    </dgm:pt>
    <dgm:pt modelId="{6BCF7275-D12D-4AA4-B629-10291BCC0F17}" type="pres">
      <dgm:prSet presAssocID="{45DE5D5E-9316-49CC-885F-1D010E2582D9}" presName="hierChild5" presStyleCnt="0"/>
      <dgm:spPr/>
    </dgm:pt>
    <dgm:pt modelId="{767F307F-8E57-45D4-A781-81E915E2FB1B}" type="pres">
      <dgm:prSet presAssocID="{99285DB5-3BAE-45B9-A0EA-A0A6BA3B2EE1}" presName="hierChild5" presStyleCnt="0"/>
      <dgm:spPr/>
    </dgm:pt>
    <dgm:pt modelId="{6BF20E72-A7B0-40EF-92A4-0EB8316265BF}" type="pres">
      <dgm:prSet presAssocID="{1D7D5389-09BE-458E-81E5-BB052149C115}" presName="Name37" presStyleLbl="parChTrans1D2" presStyleIdx="6" presStyleCnt="7"/>
      <dgm:spPr/>
    </dgm:pt>
    <dgm:pt modelId="{F1C399E7-22B9-49FD-8F43-9040D14473C9}" type="pres">
      <dgm:prSet presAssocID="{4E3DD375-8B20-4D5D-9DF1-386DC5790B4E}" presName="hierRoot2" presStyleCnt="0">
        <dgm:presLayoutVars>
          <dgm:hierBranch val="init"/>
        </dgm:presLayoutVars>
      </dgm:prSet>
      <dgm:spPr/>
    </dgm:pt>
    <dgm:pt modelId="{91499764-07D6-454E-A0D1-50DE016CD233}" type="pres">
      <dgm:prSet presAssocID="{4E3DD375-8B20-4D5D-9DF1-386DC5790B4E}" presName="rootComposite" presStyleCnt="0"/>
      <dgm:spPr/>
    </dgm:pt>
    <dgm:pt modelId="{D6E62951-1173-4290-A619-30C37EC7D1A8}" type="pres">
      <dgm:prSet presAssocID="{4E3DD375-8B20-4D5D-9DF1-386DC5790B4E}" presName="rootText" presStyleLbl="node2" presStyleIdx="6" presStyleCnt="7">
        <dgm:presLayoutVars>
          <dgm:chPref val="3"/>
        </dgm:presLayoutVars>
      </dgm:prSet>
      <dgm:spPr/>
    </dgm:pt>
    <dgm:pt modelId="{B154F901-F1E6-4D4C-A4A5-39458E0D1FBD}" type="pres">
      <dgm:prSet presAssocID="{4E3DD375-8B20-4D5D-9DF1-386DC5790B4E}" presName="rootConnector" presStyleLbl="node2" presStyleIdx="6" presStyleCnt="7"/>
      <dgm:spPr/>
    </dgm:pt>
    <dgm:pt modelId="{D69BC5C3-5A21-4B94-8139-ED35DAF992EF}" type="pres">
      <dgm:prSet presAssocID="{4E3DD375-8B20-4D5D-9DF1-386DC5790B4E}" presName="hierChild4" presStyleCnt="0"/>
      <dgm:spPr/>
    </dgm:pt>
    <dgm:pt modelId="{B31BE8B8-44D4-47D5-91D4-1D47062A37BA}" type="pres">
      <dgm:prSet presAssocID="{8E983221-DA07-44D5-ACA4-E90CA1317E01}" presName="Name37" presStyleLbl="parChTrans1D3" presStyleIdx="17" presStyleCnt="18"/>
      <dgm:spPr/>
    </dgm:pt>
    <dgm:pt modelId="{953EA0BA-9F09-4CAC-8EFE-185FDA023725}" type="pres">
      <dgm:prSet presAssocID="{3218CBF8-1751-4497-A6BC-5098F303BB25}" presName="hierRoot2" presStyleCnt="0">
        <dgm:presLayoutVars>
          <dgm:hierBranch val="init"/>
        </dgm:presLayoutVars>
      </dgm:prSet>
      <dgm:spPr/>
    </dgm:pt>
    <dgm:pt modelId="{9783D78D-46A6-402A-8F61-B75760327E2F}" type="pres">
      <dgm:prSet presAssocID="{3218CBF8-1751-4497-A6BC-5098F303BB25}" presName="rootComposite" presStyleCnt="0"/>
      <dgm:spPr/>
    </dgm:pt>
    <dgm:pt modelId="{ADFB557D-16A8-4A12-9E9D-CD5BE5E9F04B}" type="pres">
      <dgm:prSet presAssocID="{3218CBF8-1751-4497-A6BC-5098F303BB25}" presName="rootText" presStyleLbl="node3" presStyleIdx="17" presStyleCnt="18">
        <dgm:presLayoutVars>
          <dgm:chPref val="3"/>
        </dgm:presLayoutVars>
      </dgm:prSet>
      <dgm:spPr/>
    </dgm:pt>
    <dgm:pt modelId="{020F6B62-64D8-4A50-A676-3D95AD35BE10}" type="pres">
      <dgm:prSet presAssocID="{3218CBF8-1751-4497-A6BC-5098F303BB25}" presName="rootConnector" presStyleLbl="node3" presStyleIdx="17" presStyleCnt="18"/>
      <dgm:spPr/>
    </dgm:pt>
    <dgm:pt modelId="{0C261897-0966-442D-97C3-CD75CD5A0581}" type="pres">
      <dgm:prSet presAssocID="{3218CBF8-1751-4497-A6BC-5098F303BB25}" presName="hierChild4" presStyleCnt="0"/>
      <dgm:spPr/>
    </dgm:pt>
    <dgm:pt modelId="{3FFB1688-7EC3-49BF-A8AA-BB8485879D22}" type="pres">
      <dgm:prSet presAssocID="{3218CBF8-1751-4497-A6BC-5098F303BB25}" presName="hierChild5" presStyleCnt="0"/>
      <dgm:spPr/>
    </dgm:pt>
    <dgm:pt modelId="{5D173208-D458-4085-AB49-0A87F2238EF9}" type="pres">
      <dgm:prSet presAssocID="{4E3DD375-8B20-4D5D-9DF1-386DC5790B4E}" presName="hierChild5" presStyleCnt="0"/>
      <dgm:spPr/>
    </dgm:pt>
    <dgm:pt modelId="{DADEB010-36E5-4F42-B759-138992FA00A8}" type="pres">
      <dgm:prSet presAssocID="{7C1685B3-8A29-46A4-8521-037FB1351642}" presName="hierChild3" presStyleCnt="0"/>
      <dgm:spPr/>
    </dgm:pt>
  </dgm:ptLst>
  <dgm:cxnLst>
    <dgm:cxn modelId="{DAFCBB00-6A2D-4BCA-B331-CA7BC087D977}" srcId="{1D0BC652-07CD-4CB3-9613-05683BE3A6CA}" destId="{F075BD53-60E8-4B97-AB26-F5962A7A85CD}" srcOrd="1" destOrd="0" parTransId="{9DC529E4-D778-4364-9554-CAC9E48F1D33}" sibTransId="{386A42D8-F916-41E5-9475-3651095DB03A}"/>
    <dgm:cxn modelId="{DE9EE800-3C4B-4A54-947B-3D95A9BA728D}" srcId="{E9C149B5-F50F-4069-8992-B54735C2527D}" destId="{C2016883-9D03-46E9-BE40-0480C2D2197A}" srcOrd="1" destOrd="0" parTransId="{46C4CE7E-B8C3-4AE7-A71B-D86AD2DF2055}" sibTransId="{AB7FCF0A-F6BF-4C36-BA64-5C4B37748389}"/>
    <dgm:cxn modelId="{DC42EA05-DB00-4B04-B4B1-0F94854A81E7}" srcId="{E7049362-6632-4EFA-BDC7-0C0D5F6234A2}" destId="{FC67D4CF-3BC5-493B-B728-A71CD0ABC3F5}" srcOrd="0" destOrd="0" parTransId="{B6387C0A-FB2D-4E24-BA66-FCF40E6969D3}" sibTransId="{1DEC33AA-EEC3-439B-B02E-CF2AD461AC6D}"/>
    <dgm:cxn modelId="{73D52207-FD9C-44E7-95CE-B1B3AA93AC35}" type="presOf" srcId="{8E983221-DA07-44D5-ACA4-E90CA1317E01}" destId="{B31BE8B8-44D4-47D5-91D4-1D47062A37BA}" srcOrd="0" destOrd="0" presId="urn:microsoft.com/office/officeart/2005/8/layout/orgChart1"/>
    <dgm:cxn modelId="{2707BF08-44F8-4C49-B742-6691BE56A48C}" type="presOf" srcId="{FD7879C9-0C94-40DC-A951-718BA7B40286}" destId="{49C6F4EF-23F0-4118-BBC9-A0D05C56337B}" srcOrd="0" destOrd="0" presId="urn:microsoft.com/office/officeart/2005/8/layout/orgChart1"/>
    <dgm:cxn modelId="{AE24A509-5CDD-452F-A144-71DB5ACFAC84}" srcId="{2E2D3F9E-4824-42B6-B2FB-BB18A7B2CAE1}" destId="{F637930B-DFA7-4005-A498-59C6731CEC5C}" srcOrd="1" destOrd="0" parTransId="{41BAA77E-9E4D-46AD-B10F-7BB22BD27B5B}" sibTransId="{397562D1-CE5C-4EF1-B905-80A09A5B68F4}"/>
    <dgm:cxn modelId="{5D4FFD0A-CEDC-40D9-BEC2-560C6325C655}" type="presOf" srcId="{99285DB5-3BAE-45B9-A0EA-A0A6BA3B2EE1}" destId="{E372C880-40DF-459A-B61F-7279201DFDED}" srcOrd="0" destOrd="0" presId="urn:microsoft.com/office/officeart/2005/8/layout/orgChart1"/>
    <dgm:cxn modelId="{0942F30C-2A05-4CF1-94FB-373F447035DF}" type="presOf" srcId="{CA5DB158-14CC-4923-82BE-E45359D18906}" destId="{56845879-19FC-481F-888F-97327C9848A2}" srcOrd="0" destOrd="0" presId="urn:microsoft.com/office/officeart/2005/8/layout/orgChart1"/>
    <dgm:cxn modelId="{38DE3F0E-BA00-4219-8D74-EF64A917FD28}" type="presOf" srcId="{E9C149B5-F50F-4069-8992-B54735C2527D}" destId="{BCC740FA-E019-4F99-9239-80CF0D459C03}" srcOrd="1" destOrd="0" presId="urn:microsoft.com/office/officeart/2005/8/layout/orgChart1"/>
    <dgm:cxn modelId="{F971670E-D809-488D-84E8-4ADFB7B60DC8}" type="presOf" srcId="{106BAD9F-8268-4A38-A9AB-DE265C764F8D}" destId="{411432E1-5BA9-4FEA-9F6F-90BA8220C075}" srcOrd="0" destOrd="0" presId="urn:microsoft.com/office/officeart/2005/8/layout/orgChart1"/>
    <dgm:cxn modelId="{E3A04E10-4A15-46AC-A3F2-06F3BCFB6B20}" type="presOf" srcId="{B7922773-CF15-45D7-AAA3-E6AD79151D55}" destId="{AA75CA80-0A4C-4794-BA0E-37B4832DEFF3}" srcOrd="0" destOrd="0" presId="urn:microsoft.com/office/officeart/2005/8/layout/orgChart1"/>
    <dgm:cxn modelId="{170FB810-989A-42B1-A665-1C26AF0ED065}" srcId="{CD6726B1-0394-427D-B4E6-485137DEEEA5}" destId="{F714AA39-CF35-4FF8-A101-EA0CDFEB59C6}" srcOrd="2" destOrd="0" parTransId="{7D131031-77F8-4986-A9DB-E0618C17E6CA}" sibTransId="{1A029C79-6E59-42ED-AC8D-D31DEF68197E}"/>
    <dgm:cxn modelId="{5DA3FA11-8C69-4729-9A5A-8AB5216FD4A2}" srcId="{99285DB5-3BAE-45B9-A0EA-A0A6BA3B2EE1}" destId="{743C3E16-07E2-4CC2-8963-B502FFE43352}" srcOrd="0" destOrd="0" parTransId="{106BAD9F-8268-4A38-A9AB-DE265C764F8D}" sibTransId="{A79EDC93-66E7-4420-9936-322714900E31}"/>
    <dgm:cxn modelId="{FD90AB18-5820-4D0B-A801-DD353176A606}" type="presOf" srcId="{7EFD9FBE-6F9C-4F08-BD51-A8CB48CBBED0}" destId="{CDD36472-64B6-4FDA-B557-D52F5C5B276C}" srcOrd="0" destOrd="0" presId="urn:microsoft.com/office/officeart/2005/8/layout/orgChart1"/>
    <dgm:cxn modelId="{CA2A9B1B-4C95-44C6-88FC-DF0076106B15}" type="presOf" srcId="{743C3E16-07E2-4CC2-8963-B502FFE43352}" destId="{3FD7B9E2-C8D3-4A4F-B852-0884650E9F79}" srcOrd="0" destOrd="0" presId="urn:microsoft.com/office/officeart/2005/8/layout/orgChart1"/>
    <dgm:cxn modelId="{CE8A3F1E-142A-4AC3-9DBC-5474CD9B6BE1}" srcId="{7C1685B3-8A29-46A4-8521-037FB1351642}" destId="{E9C149B5-F50F-4069-8992-B54735C2527D}" srcOrd="2" destOrd="0" parTransId="{F62367D7-1F62-4410-B108-AD1A77E3C37E}" sibTransId="{3B4141F0-751C-4F3D-8C8B-FCCADBAE6066}"/>
    <dgm:cxn modelId="{3AD71920-BC5E-45A1-9F99-D596C57D6A5C}" type="presOf" srcId="{4E3DD375-8B20-4D5D-9DF1-386DC5790B4E}" destId="{D6E62951-1173-4290-A619-30C37EC7D1A8}" srcOrd="0" destOrd="0" presId="urn:microsoft.com/office/officeart/2005/8/layout/orgChart1"/>
    <dgm:cxn modelId="{21B2CC21-BF51-473F-B8FD-F955B43AB3AD}" type="presOf" srcId="{FA89C999-89A7-4541-8B12-B1CC644AB5FA}" destId="{9CDABD5E-789C-4240-8449-843BB73AAC24}" srcOrd="0" destOrd="0" presId="urn:microsoft.com/office/officeart/2005/8/layout/orgChart1"/>
    <dgm:cxn modelId="{DFF38323-2733-466C-BD50-B2A1795297F5}" type="presOf" srcId="{EF21B7D6-BF84-432C-89F1-820AC4D2064D}" destId="{D4F6E963-B94F-46BA-AD30-102DF5899FD2}" srcOrd="1" destOrd="0" presId="urn:microsoft.com/office/officeart/2005/8/layout/orgChart1"/>
    <dgm:cxn modelId="{75F5392C-2EDB-48AC-8869-25C640BBFE3E}" type="presOf" srcId="{F714AA39-CF35-4FF8-A101-EA0CDFEB59C6}" destId="{01195C5B-418B-4D1F-8395-2878F10511A0}" srcOrd="1" destOrd="0" presId="urn:microsoft.com/office/officeart/2005/8/layout/orgChart1"/>
    <dgm:cxn modelId="{2A91452C-E25B-4D9E-83B0-73056DB76123}" type="presOf" srcId="{73CAEAB1-9562-4327-A7B4-DF390F9BEBF8}" destId="{1A76E1D9-5C5F-4D05-A118-FE92DB001C0B}" srcOrd="0" destOrd="0" presId="urn:microsoft.com/office/officeart/2005/8/layout/orgChart1"/>
    <dgm:cxn modelId="{48415831-E963-4D6A-8083-A452C84CBC33}" type="presOf" srcId="{CA187C3C-96E1-4A80-91D8-905609798838}" destId="{0485E041-0B32-4F27-B7AD-52BB6C1B8AF1}" srcOrd="0" destOrd="0" presId="urn:microsoft.com/office/officeart/2005/8/layout/orgChart1"/>
    <dgm:cxn modelId="{F5B65832-3656-4DEF-A664-26A7C1C7CC3F}" type="presOf" srcId="{CA5DB158-14CC-4923-82BE-E45359D18906}" destId="{F41DE4AF-AC67-4266-8CA4-40435E7659ED}" srcOrd="1" destOrd="0" presId="urn:microsoft.com/office/officeart/2005/8/layout/orgChart1"/>
    <dgm:cxn modelId="{5568A832-9D96-4A75-A524-7272B0F47E8D}" srcId="{4E3DD375-8B20-4D5D-9DF1-386DC5790B4E}" destId="{3218CBF8-1751-4497-A6BC-5098F303BB25}" srcOrd="0" destOrd="0" parTransId="{8E983221-DA07-44D5-ACA4-E90CA1317E01}" sibTransId="{94C8EDE8-A7B8-4DE4-8BF2-336449BD2300}"/>
    <dgm:cxn modelId="{913DEE33-AB2C-4B33-ACBC-3AAB2BB48842}" type="presOf" srcId="{DBC081C2-D7E8-450D-8A1F-E510300BAB92}" destId="{2334DBB0-5187-469A-8B3B-DD8FF5FCB584}" srcOrd="1" destOrd="0" presId="urn:microsoft.com/office/officeart/2005/8/layout/orgChart1"/>
    <dgm:cxn modelId="{1AAD5235-5CB3-4E43-BCAF-0C420734ECA8}" type="presOf" srcId="{C8B07667-D122-4471-BB70-B1E0FDC7E210}" destId="{7837206C-6A08-4E49-857F-B530A4CC73D3}" srcOrd="0" destOrd="0" presId="urn:microsoft.com/office/officeart/2005/8/layout/orgChart1"/>
    <dgm:cxn modelId="{98932637-5DF7-47AF-945E-A1F6184B8999}" type="presOf" srcId="{F62367D7-1F62-4410-B108-AD1A77E3C37E}" destId="{2C425E0C-5156-4072-AD15-8DFC835FADCF}" srcOrd="0" destOrd="0" presId="urn:microsoft.com/office/officeart/2005/8/layout/orgChart1"/>
    <dgm:cxn modelId="{A6301A3B-C1A0-450B-A1EC-93557A36E763}" srcId="{7C1685B3-8A29-46A4-8521-037FB1351642}" destId="{4E3DD375-8B20-4D5D-9DF1-386DC5790B4E}" srcOrd="6" destOrd="0" parTransId="{1D7D5389-09BE-458E-81E5-BB052149C115}" sibTransId="{0C2B1F90-4910-446A-B4CF-B7F1C0A1053C}"/>
    <dgm:cxn modelId="{6F88513B-2056-4D72-8CE6-1DF03698A340}" type="presOf" srcId="{E7049362-6632-4EFA-BDC7-0C0D5F6234A2}" destId="{3BE6AE69-B73B-4B7F-B465-9AB881019291}" srcOrd="0" destOrd="0" presId="urn:microsoft.com/office/officeart/2005/8/layout/orgChart1"/>
    <dgm:cxn modelId="{F3F1C83B-8AAD-4312-BE99-89022A1001D2}" type="presOf" srcId="{DB36EA59-3FD9-4BA7-988B-3018070A2B32}" destId="{3A952FE5-51DB-4EDD-AE55-77F92FDB12F2}" srcOrd="1" destOrd="0" presId="urn:microsoft.com/office/officeart/2005/8/layout/orgChart1"/>
    <dgm:cxn modelId="{CD20043F-AAF1-40AF-84AE-FFD73177C701}" type="presOf" srcId="{5DBF045D-9D96-4331-9347-FC43D3F64C68}" destId="{9C28E162-DAC3-4FE1-978E-5281819016FF}" srcOrd="1" destOrd="0" presId="urn:microsoft.com/office/officeart/2005/8/layout/orgChart1"/>
    <dgm:cxn modelId="{8D86D05B-033F-4CFF-9EA2-FA8878382D90}" type="presOf" srcId="{836FA029-4D56-4AB1-AC16-A7114E7237EC}" destId="{39BDC68B-26D0-4CAB-80C9-01C69C0E1B74}" srcOrd="0" destOrd="0" presId="urn:microsoft.com/office/officeart/2005/8/layout/orgChart1"/>
    <dgm:cxn modelId="{2D589962-A2D6-4A11-A4C0-898973FC3AE5}" srcId="{2E2D3F9E-4824-42B6-B2FB-BB18A7B2CAE1}" destId="{C8B07667-D122-4471-BB70-B1E0FDC7E210}" srcOrd="2" destOrd="0" parTransId="{92B0C623-17B7-45E2-89B4-616A8FC07D8D}" sibTransId="{A49B263F-9E6C-46F6-9114-B284CD2C60CE}"/>
    <dgm:cxn modelId="{8616CA42-E527-41CE-AFBF-C2B593549D1E}" type="presOf" srcId="{DEE0D1F5-DD37-46CD-90A9-BF8DBCF21E49}" destId="{3DB55B38-8C4C-48A7-8030-CBDCBE56EEC9}" srcOrd="0" destOrd="0" presId="urn:microsoft.com/office/officeart/2005/8/layout/orgChart1"/>
    <dgm:cxn modelId="{4A578163-A20E-4D14-9ECA-86ADA54FBDD1}" srcId="{E9C149B5-F50F-4069-8992-B54735C2527D}" destId="{AF314FB8-87C4-4F50-96B0-B82A7C0A8BCD}" srcOrd="2" destOrd="0" parTransId="{FE007E87-5644-4B89-993D-317D04C3BC33}" sibTransId="{646EFCFE-3858-4BC3-A02E-C8EDD5D8C3AE}"/>
    <dgm:cxn modelId="{EDF2E565-63CC-45D3-9B64-E34C7AF6E7FB}" type="presOf" srcId="{AA039E32-86FB-4570-A933-FB63B7115CFB}" destId="{E21BF3D3-537E-42E8-B30F-B3F3517C6938}" srcOrd="0" destOrd="0" presId="urn:microsoft.com/office/officeart/2005/8/layout/orgChart1"/>
    <dgm:cxn modelId="{76690766-C9A0-4441-8E63-6B42EFAC2DC5}" type="presOf" srcId="{2F29310B-3A39-4DC5-B605-CF001EB345AB}" destId="{AD7D04F6-BFE6-430C-9279-322DF4D0DAB6}" srcOrd="0" destOrd="0" presId="urn:microsoft.com/office/officeart/2005/8/layout/orgChart1"/>
    <dgm:cxn modelId="{49A75D66-7FD8-4725-ADE9-90415009EA18}" type="presOf" srcId="{AF314FB8-87C4-4F50-96B0-B82A7C0A8BCD}" destId="{AA3F45AD-240E-4281-86DA-33BFCD90A5D9}" srcOrd="1" destOrd="0" presId="urn:microsoft.com/office/officeart/2005/8/layout/orgChart1"/>
    <dgm:cxn modelId="{28176647-E3E1-409C-BD86-3C1E5C511C1A}" type="presOf" srcId="{1D0BC652-07CD-4CB3-9613-05683BE3A6CA}" destId="{C847F184-52A2-4451-9601-98837E0C2930}" srcOrd="1" destOrd="0" presId="urn:microsoft.com/office/officeart/2005/8/layout/orgChart1"/>
    <dgm:cxn modelId="{E8873548-06B8-4004-BDC8-2E66F53C7F74}" type="presOf" srcId="{F075BD53-60E8-4B97-AB26-F5962A7A85CD}" destId="{A3C1E16D-114E-480D-8E34-6E19048634BE}" srcOrd="0" destOrd="0" presId="urn:microsoft.com/office/officeart/2005/8/layout/orgChart1"/>
    <dgm:cxn modelId="{B2D15269-DD46-450C-9CDC-35D5B780C58B}" type="presOf" srcId="{9D03BC38-F2A4-4269-8471-EC66551E0621}" destId="{BDBFCB76-62ED-4DD9-893D-17EB07DC2261}" srcOrd="0" destOrd="0" presId="urn:microsoft.com/office/officeart/2005/8/layout/orgChart1"/>
    <dgm:cxn modelId="{49899D69-A608-4AA1-A2F0-46CFF5CCFD1F}" type="presOf" srcId="{FE007E87-5644-4B89-993D-317D04C3BC33}" destId="{E2061421-5AE1-4AE6-9AB4-D7BCC031747A}" srcOrd="0" destOrd="0" presId="urn:microsoft.com/office/officeart/2005/8/layout/orgChart1"/>
    <dgm:cxn modelId="{6CB05B6C-BC2B-4982-A047-06D3A58A394B}" type="presOf" srcId="{3218CBF8-1751-4497-A6BC-5098F303BB25}" destId="{ADFB557D-16A8-4A12-9E9D-CD5BE5E9F04B}" srcOrd="0" destOrd="0" presId="urn:microsoft.com/office/officeart/2005/8/layout/orgChart1"/>
    <dgm:cxn modelId="{7B5F854C-EC02-453B-AB6B-E5689F2E9172}" type="presOf" srcId="{DB36EA59-3FD9-4BA7-988B-3018070A2B32}" destId="{86093385-5192-4EE3-AFCC-AE57315C7173}" srcOrd="0" destOrd="0" presId="urn:microsoft.com/office/officeart/2005/8/layout/orgChart1"/>
    <dgm:cxn modelId="{ED11174D-B29E-497E-9441-E451B1CF4910}" type="presOf" srcId="{C8B07667-D122-4471-BB70-B1E0FDC7E210}" destId="{36291913-44F9-479E-BDD4-6F40AE2707C0}" srcOrd="1" destOrd="0" presId="urn:microsoft.com/office/officeart/2005/8/layout/orgChart1"/>
    <dgm:cxn modelId="{F56E506D-02AB-4F10-9A90-00051CAF2169}" srcId="{1D0BC652-07CD-4CB3-9613-05683BE3A6CA}" destId="{DBC081C2-D7E8-450D-8A1F-E510300BAB92}" srcOrd="0" destOrd="0" parTransId="{CA187C3C-96E1-4A80-91D8-905609798838}" sibTransId="{34F474FC-DA8D-454F-A326-D49276228D96}"/>
    <dgm:cxn modelId="{99FBFB4D-EFE6-4311-B35E-E5358B213FA5}" type="presOf" srcId="{B7922773-CF15-45D7-AAA3-E6AD79151D55}" destId="{2D3D47AD-8095-4604-A5B6-89F8888B2F92}" srcOrd="1" destOrd="0" presId="urn:microsoft.com/office/officeart/2005/8/layout/orgChart1"/>
    <dgm:cxn modelId="{6527144E-EC85-4095-B350-20C4487F71AA}" type="presOf" srcId="{46C4CE7E-B8C3-4AE7-A71B-D86AD2DF2055}" destId="{DAC2E8DC-E1BB-4ADC-AAFB-720ACCE98A56}" srcOrd="0" destOrd="0" presId="urn:microsoft.com/office/officeart/2005/8/layout/orgChart1"/>
    <dgm:cxn modelId="{8395534E-54E8-4A0B-8D67-FD04C6775A2F}" type="presOf" srcId="{7C1685B3-8A29-46A4-8521-037FB1351642}" destId="{3640C131-6A93-4A72-8C9F-AD02C01B6802}" srcOrd="1" destOrd="0" presId="urn:microsoft.com/office/officeart/2005/8/layout/orgChart1"/>
    <dgm:cxn modelId="{30C1946F-31E8-4980-9596-7AA3E057C705}" type="presOf" srcId="{DBC081C2-D7E8-450D-8A1F-E510300BAB92}" destId="{FC83AE75-6D9B-4986-BB42-193A1D706FFB}" srcOrd="0" destOrd="0" presId="urn:microsoft.com/office/officeart/2005/8/layout/orgChart1"/>
    <dgm:cxn modelId="{B8ACAF52-8288-4EF5-BE1C-2A3E8675FD2A}" type="presOf" srcId="{CD6726B1-0394-427D-B4E6-485137DEEEA5}" destId="{EFC3BBF4-53F7-4502-8353-6E0B585BED42}" srcOrd="1" destOrd="0" presId="urn:microsoft.com/office/officeart/2005/8/layout/orgChart1"/>
    <dgm:cxn modelId="{9DE31676-143A-4221-A606-0D3446A5E303}" srcId="{E9C149B5-F50F-4069-8992-B54735C2527D}" destId="{DB36EA59-3FD9-4BA7-988B-3018070A2B32}" srcOrd="3" destOrd="0" parTransId="{F98BEF34-F789-4F2A-B55D-0F1689F872D8}" sibTransId="{335D158C-94EF-4B91-988E-EE7ED3DC76A4}"/>
    <dgm:cxn modelId="{CC7E7F58-DC28-460D-BCF4-C5114A94A1A5}" type="presOf" srcId="{7C1685B3-8A29-46A4-8521-037FB1351642}" destId="{67E44E27-253C-46E5-A870-B210C3B8F2D1}" srcOrd="0" destOrd="0" presId="urn:microsoft.com/office/officeart/2005/8/layout/orgChart1"/>
    <dgm:cxn modelId="{E9A6085A-96BE-4AAC-8C44-410FFE01F070}" type="presOf" srcId="{F637930B-DFA7-4005-A498-59C6731CEC5C}" destId="{AB1DBF7D-B15B-4314-8392-45708BE1D8EF}" srcOrd="1" destOrd="0" presId="urn:microsoft.com/office/officeart/2005/8/layout/orgChart1"/>
    <dgm:cxn modelId="{8C7A717A-7B5A-468A-8A7E-8AE42BE77C26}" type="presOf" srcId="{B6387C0A-FB2D-4E24-BA66-FCF40E6969D3}" destId="{8B68F563-BE5F-4CB6-8887-38EB8428366A}" srcOrd="0" destOrd="0" presId="urn:microsoft.com/office/officeart/2005/8/layout/orgChart1"/>
    <dgm:cxn modelId="{3400845A-D25C-4EB2-A4AC-D66D191E15D7}" type="presOf" srcId="{EF21B7D6-BF84-432C-89F1-820AC4D2064D}" destId="{209C488C-3D0E-42B4-A199-0A2BC879A802}" srcOrd="0" destOrd="0" presId="urn:microsoft.com/office/officeart/2005/8/layout/orgChart1"/>
    <dgm:cxn modelId="{091B237B-0ACC-4643-899C-BA202087001B}" type="presOf" srcId="{D30059A8-7C80-4D5F-A2A5-74B2AABF87F3}" destId="{CCA9AB95-382C-4F41-A3B4-8D04738EF974}" srcOrd="0" destOrd="0" presId="urn:microsoft.com/office/officeart/2005/8/layout/orgChart1"/>
    <dgm:cxn modelId="{31D0247C-DB9F-4438-9454-D986A8C0A54C}" type="presOf" srcId="{1D7D5389-09BE-458E-81E5-BB052149C115}" destId="{6BF20E72-A7B0-40EF-92A4-0EB8316265BF}" srcOrd="0" destOrd="0" presId="urn:microsoft.com/office/officeart/2005/8/layout/orgChart1"/>
    <dgm:cxn modelId="{6023147D-FE08-4A45-91AD-DBC178155699}" type="presOf" srcId="{2E2D3F9E-4824-42B6-B2FB-BB18A7B2CAE1}" destId="{CE040ED1-7159-415B-BEA4-0A456E7BC3C3}" srcOrd="0" destOrd="0" presId="urn:microsoft.com/office/officeart/2005/8/layout/orgChart1"/>
    <dgm:cxn modelId="{C98F1E7D-F292-4D44-A65D-F93942647CDB}" type="presOf" srcId="{F714AA39-CF35-4FF8-A101-EA0CDFEB59C6}" destId="{D37CCD63-817D-46DF-96D6-82D9B54978D0}" srcOrd="0" destOrd="0" presId="urn:microsoft.com/office/officeart/2005/8/layout/orgChart1"/>
    <dgm:cxn modelId="{0B39EC7D-5C6E-4EE4-9C92-2C51FF8D2003}" type="presOf" srcId="{B1A604E0-58FB-4C8C-859F-97AC895664AA}" destId="{C75F9F73-42C2-43AB-B241-549A64EE578B}" srcOrd="0" destOrd="0" presId="urn:microsoft.com/office/officeart/2005/8/layout/orgChart1"/>
    <dgm:cxn modelId="{48E31E80-F99E-4E40-A360-27FD5D35CB73}" type="presOf" srcId="{AF314FB8-87C4-4F50-96B0-B82A7C0A8BCD}" destId="{67491051-1CC6-4BBA-876A-FE9E49DD83EA}" srcOrd="0" destOrd="0" presId="urn:microsoft.com/office/officeart/2005/8/layout/orgChart1"/>
    <dgm:cxn modelId="{3FDC5D80-B103-4D87-9C6B-97761380E9BE}" type="presOf" srcId="{3719286C-CE37-4839-8E90-242AB1E7FF51}" destId="{76119948-1C4A-4711-84D3-51840FAC604F}" srcOrd="0" destOrd="0" presId="urn:microsoft.com/office/officeart/2005/8/layout/orgChart1"/>
    <dgm:cxn modelId="{6BB37681-8617-4CDD-A06F-3C1EB318888F}" srcId="{7C1685B3-8A29-46A4-8521-037FB1351642}" destId="{CD6726B1-0394-427D-B4E6-485137DEEEA5}" srcOrd="3" destOrd="0" parTransId="{A7BD4BDD-73D6-481D-AB77-1D9946571196}" sibTransId="{CCE1D953-135B-4FB2-922A-ACE33534A4B5}"/>
    <dgm:cxn modelId="{4A059187-514F-4B1E-8354-61F8EF1690E7}" srcId="{7C1685B3-8A29-46A4-8521-037FB1351642}" destId="{99285DB5-3BAE-45B9-A0EA-A0A6BA3B2EE1}" srcOrd="5" destOrd="0" parTransId="{836FA029-4D56-4AB1-AC16-A7114E7237EC}" sibTransId="{51B48B4C-3806-46DB-AE1B-91E2B9A56461}"/>
    <dgm:cxn modelId="{833C668A-A063-42AB-B32B-5D3481E97116}" type="presOf" srcId="{CD6726B1-0394-427D-B4E6-485137DEEEA5}" destId="{4A224136-4ECB-4C5A-A968-6165E12C4804}" srcOrd="0" destOrd="0" presId="urn:microsoft.com/office/officeart/2005/8/layout/orgChart1"/>
    <dgm:cxn modelId="{1C86548A-D129-4FA2-B573-9795EF61B076}" srcId="{CD6726B1-0394-427D-B4E6-485137DEEEA5}" destId="{B7922773-CF15-45D7-AAA3-E6AD79151D55}" srcOrd="1" destOrd="0" parTransId="{9D03BC38-F2A4-4269-8471-EC66551E0621}" sibTransId="{1B4ED233-594B-4B70-B8EE-3020643F3DA8}"/>
    <dgm:cxn modelId="{33BEE090-70DE-42EA-A5B6-111BA69D979A}" type="presOf" srcId="{2E2D3F9E-4824-42B6-B2FB-BB18A7B2CAE1}" destId="{D43D8D15-6F90-4218-A979-BB7AEDDBD787}" srcOrd="1" destOrd="0" presId="urn:microsoft.com/office/officeart/2005/8/layout/orgChart1"/>
    <dgm:cxn modelId="{98B5B79A-9A24-4DD8-8B28-0C0105F477E4}" type="presOf" srcId="{45DE5D5E-9316-49CC-885F-1D010E2582D9}" destId="{609DE709-5528-4D82-9A17-F541D3D1CCC9}" srcOrd="0" destOrd="0" presId="urn:microsoft.com/office/officeart/2005/8/layout/orgChart1"/>
    <dgm:cxn modelId="{98A51E9C-2163-4DCA-ACE1-DD53B145144D}" type="presOf" srcId="{FC67D4CF-3BC5-493B-B728-A71CD0ABC3F5}" destId="{62A9270A-60B4-4494-BCDD-90B86A660862}" srcOrd="1" destOrd="0" presId="urn:microsoft.com/office/officeart/2005/8/layout/orgChart1"/>
    <dgm:cxn modelId="{69AEAB9C-05F3-4E99-B41E-C570181DF1C7}" type="presOf" srcId="{F98BEF34-F789-4F2A-B55D-0F1689F872D8}" destId="{B2D58103-1983-4791-9C99-54BD2BC431E2}" srcOrd="0" destOrd="0" presId="urn:microsoft.com/office/officeart/2005/8/layout/orgChart1"/>
    <dgm:cxn modelId="{B3C1D39E-1F0B-4C8C-9455-F423AF340F3F}" srcId="{E9C149B5-F50F-4069-8992-B54735C2527D}" destId="{D263F044-2085-4393-9C94-C44CFD4DE3A3}" srcOrd="0" destOrd="0" parTransId="{AA039E32-86FB-4570-A933-FB63B7115CFB}" sibTransId="{082346A9-A689-4D3D-A96E-2E4ED16F8024}"/>
    <dgm:cxn modelId="{6588EA9F-E5DF-4E0A-BC45-667C19E05C48}" type="presOf" srcId="{743C3E16-07E2-4CC2-8963-B502FFE43352}" destId="{690B8811-1B93-4C95-9FF3-EFCF17B57242}" srcOrd="1" destOrd="0" presId="urn:microsoft.com/office/officeart/2005/8/layout/orgChart1"/>
    <dgm:cxn modelId="{CA7281A0-50D9-43F3-BF56-9EC031FBC5B1}" srcId="{7C1685B3-8A29-46A4-8521-037FB1351642}" destId="{1D0BC652-07CD-4CB3-9613-05683BE3A6CA}" srcOrd="1" destOrd="0" parTransId="{D30059A8-7C80-4D5F-A2A5-74B2AABF87F3}" sibTransId="{A34DB56B-29E1-4F15-BC1F-0303480869B9}"/>
    <dgm:cxn modelId="{61A1B7A4-61B4-4D9B-847A-48DC213D1FFF}" srcId="{CD6726B1-0394-427D-B4E6-485137DEEEA5}" destId="{EF21B7D6-BF84-432C-89F1-820AC4D2064D}" srcOrd="0" destOrd="0" parTransId="{73CAEAB1-9562-4327-A7B4-DF390F9BEBF8}" sibTransId="{9356B2D2-A8A4-4CF9-B249-0CDD927E0B74}"/>
    <dgm:cxn modelId="{D3EE14A6-84D3-4A9C-9AAA-14B1FDCA4ACC}" srcId="{2E2D3F9E-4824-42B6-B2FB-BB18A7B2CAE1}" destId="{3719286C-CE37-4839-8E90-242AB1E7FF51}" srcOrd="0" destOrd="0" parTransId="{DEE0D1F5-DD37-46CD-90A9-BF8DBCF21E49}" sibTransId="{8F4DA3F1-7AC5-441C-B7DF-06B5214B17F5}"/>
    <dgm:cxn modelId="{B1A3ACA7-1563-4BCD-87E3-DBB59E7EB988}" type="presOf" srcId="{FC67D4CF-3BC5-493B-B728-A71CD0ABC3F5}" destId="{18FB4536-1CB2-4D9E-949D-36371CDFDA61}" srcOrd="0" destOrd="0" presId="urn:microsoft.com/office/officeart/2005/8/layout/orgChart1"/>
    <dgm:cxn modelId="{AD2B42A8-35FD-4108-B3DE-47A2442D7A5C}" type="presOf" srcId="{A7BD4BDD-73D6-481D-AB77-1D9946571196}" destId="{6838C541-4FAF-497C-8BBB-BCCEE7F8C67C}" srcOrd="0" destOrd="0" presId="urn:microsoft.com/office/officeart/2005/8/layout/orgChart1"/>
    <dgm:cxn modelId="{C70B03AE-0E36-43A0-9066-50978283FF78}" type="presOf" srcId="{5DBF045D-9D96-4331-9347-FC43D3F64C68}" destId="{64335E8D-E242-4EFE-A086-344F286F5E0B}" srcOrd="0" destOrd="0" presId="urn:microsoft.com/office/officeart/2005/8/layout/orgChart1"/>
    <dgm:cxn modelId="{02B059AF-F058-40B3-B13B-A61EB1701917}" type="presOf" srcId="{C2016883-9D03-46E9-BE40-0480C2D2197A}" destId="{31729BB1-9298-48F7-B0C1-6B54C0B2E091}" srcOrd="0" destOrd="0" presId="urn:microsoft.com/office/officeart/2005/8/layout/orgChart1"/>
    <dgm:cxn modelId="{CEC152B1-2AE4-499E-A91C-1C52BDE74598}" type="presOf" srcId="{D263F044-2085-4393-9C94-C44CFD4DE3A3}" destId="{C90A8433-1BAF-45C4-B51D-0D41B31BF406}" srcOrd="1" destOrd="0" presId="urn:microsoft.com/office/officeart/2005/8/layout/orgChart1"/>
    <dgm:cxn modelId="{17592FB2-3861-4189-975F-98ED249B09D0}" type="presOf" srcId="{07102FF0-221D-4D2A-98D5-ED1D1192B556}" destId="{5EA2C849-24BE-47E2-86E8-4034FEF430ED}" srcOrd="0" destOrd="0" presId="urn:microsoft.com/office/officeart/2005/8/layout/orgChart1"/>
    <dgm:cxn modelId="{A528CFB9-34BF-412F-B1C7-4119750BAE5F}" type="presOf" srcId="{7D131031-77F8-4986-A9DB-E0618C17E6CA}" destId="{AF8B2F3D-5587-4DCB-9FD9-E40AAB980653}" srcOrd="0" destOrd="0" presId="urn:microsoft.com/office/officeart/2005/8/layout/orgChart1"/>
    <dgm:cxn modelId="{B93235BA-0CF3-45B6-B761-1882B3248137}" srcId="{E7049362-6632-4EFA-BDC7-0C0D5F6234A2}" destId="{5DBF045D-9D96-4331-9347-FC43D3F64C68}" srcOrd="2" destOrd="0" parTransId="{7EFD9FBE-6F9C-4F08-BD51-A8CB48CBBED0}" sibTransId="{479F9811-1561-4DF4-AA23-AB46CAA9A531}"/>
    <dgm:cxn modelId="{6F4E7CBE-190E-44B8-AB54-DFE39FD0676E}" srcId="{99285DB5-3BAE-45B9-A0EA-A0A6BA3B2EE1}" destId="{45DE5D5E-9316-49CC-885F-1D010E2582D9}" srcOrd="1" destOrd="0" parTransId="{B1A604E0-58FB-4C8C-859F-97AC895664AA}" sibTransId="{3EDC9340-3C7A-43BA-B29E-C522FA6E2003}"/>
    <dgm:cxn modelId="{AF2BF3C4-D705-4BDE-834F-59D3DDD3CB50}" type="presOf" srcId="{E7049362-6632-4EFA-BDC7-0C0D5F6234A2}" destId="{11CA3BD8-EC37-45FB-A5E7-D707A46CBA94}" srcOrd="1" destOrd="0" presId="urn:microsoft.com/office/officeart/2005/8/layout/orgChart1"/>
    <dgm:cxn modelId="{CBA1FAC4-842E-4004-B5A8-66B2EBD63CF7}" type="presOf" srcId="{F637930B-DFA7-4005-A498-59C6731CEC5C}" destId="{2685C8A2-0C28-432B-BB70-6F97F09DB28A}" srcOrd="0" destOrd="0" presId="urn:microsoft.com/office/officeart/2005/8/layout/orgChart1"/>
    <dgm:cxn modelId="{E4D69DCE-C0E8-42ED-8588-9D161E7CC2FA}" type="presOf" srcId="{E9C149B5-F50F-4069-8992-B54735C2527D}" destId="{405418CA-9728-49BB-BC66-AFD3CD347615}" srcOrd="0" destOrd="0" presId="urn:microsoft.com/office/officeart/2005/8/layout/orgChart1"/>
    <dgm:cxn modelId="{37524ED0-B218-455C-8160-2A2AB6749601}" type="presOf" srcId="{3218CBF8-1751-4497-A6BC-5098F303BB25}" destId="{020F6B62-64D8-4A50-A676-3D95AD35BE10}" srcOrd="1" destOrd="0" presId="urn:microsoft.com/office/officeart/2005/8/layout/orgChart1"/>
    <dgm:cxn modelId="{EC2A8AD4-33A2-47FE-9CF0-A93950B430FF}" type="presOf" srcId="{C2016883-9D03-46E9-BE40-0480C2D2197A}" destId="{EFCC4AB6-E86E-48A3-910D-04EB1E5EA4E8}" srcOrd="1" destOrd="0" presId="urn:microsoft.com/office/officeart/2005/8/layout/orgChart1"/>
    <dgm:cxn modelId="{6D188ED9-B010-495F-8A5A-8693729A988A}" srcId="{7C1685B3-8A29-46A4-8521-037FB1351642}" destId="{2E2D3F9E-4824-42B6-B2FB-BB18A7B2CAE1}" srcOrd="4" destOrd="0" parTransId="{FD7879C9-0C94-40DC-A951-718BA7B40286}" sibTransId="{4623B065-A159-42EA-8286-EB897D1630F6}"/>
    <dgm:cxn modelId="{0C39DED9-9CAE-4C90-988C-074A9ECAE88A}" type="presOf" srcId="{D263F044-2085-4393-9C94-C44CFD4DE3A3}" destId="{0C3DCE1F-57D8-4253-B498-DBC0F6451C13}" srcOrd="0" destOrd="0" presId="urn:microsoft.com/office/officeart/2005/8/layout/orgChart1"/>
    <dgm:cxn modelId="{091802DA-85A4-4141-8169-15EC4A3C19F9}" srcId="{E7049362-6632-4EFA-BDC7-0C0D5F6234A2}" destId="{CA5DB158-14CC-4923-82BE-E45359D18906}" srcOrd="1" destOrd="0" parTransId="{FA89C999-89A7-4541-8B12-B1CC644AB5FA}" sibTransId="{3F8B6A71-95F4-4E33-9851-130100DB7661}"/>
    <dgm:cxn modelId="{F1C688DC-49E9-4593-B4B3-26E84DB674D1}" srcId="{7C1685B3-8A29-46A4-8521-037FB1351642}" destId="{E7049362-6632-4EFA-BDC7-0C0D5F6234A2}" srcOrd="0" destOrd="0" parTransId="{07102FF0-221D-4D2A-98D5-ED1D1192B556}" sibTransId="{A5D4BDE6-586E-4553-9451-85C5A3FB4B07}"/>
    <dgm:cxn modelId="{08178AE0-95D4-42C9-B713-47A30AE4C033}" type="presOf" srcId="{1D0BC652-07CD-4CB3-9613-05683BE3A6CA}" destId="{7DEC6D99-4867-43CD-9718-09168F65FF42}" srcOrd="0" destOrd="0" presId="urn:microsoft.com/office/officeart/2005/8/layout/orgChart1"/>
    <dgm:cxn modelId="{26186BE1-6C46-43C3-9F9E-87D1F61271FD}" type="presOf" srcId="{41BAA77E-9E4D-46AD-B10F-7BB22BD27B5B}" destId="{CCBF8C21-6157-4101-A4FF-FDF228542A0A}" srcOrd="0" destOrd="0" presId="urn:microsoft.com/office/officeart/2005/8/layout/orgChart1"/>
    <dgm:cxn modelId="{990BDDE6-EB6E-4A24-B0D6-FBC0C0D0EB8E}" type="presOf" srcId="{F075BD53-60E8-4B97-AB26-F5962A7A85CD}" destId="{08FE7045-0F58-4840-852C-E73DE0B246A0}" srcOrd="1" destOrd="0" presId="urn:microsoft.com/office/officeart/2005/8/layout/orgChart1"/>
    <dgm:cxn modelId="{6AEFBBE8-CB87-40FB-8A04-51DAAE8B1AE1}" type="presOf" srcId="{9DC529E4-D778-4364-9554-CAC9E48F1D33}" destId="{C1B5C58F-51E1-4D3E-8DC9-FBEDC9E3EFD3}" srcOrd="0" destOrd="0" presId="urn:microsoft.com/office/officeart/2005/8/layout/orgChart1"/>
    <dgm:cxn modelId="{F8B622E9-267E-4B8A-857C-EB2157DC816A}" type="presOf" srcId="{45DE5D5E-9316-49CC-885F-1D010E2582D9}" destId="{DB187438-6471-4646-8459-D1289888DD8D}" srcOrd="1" destOrd="0" presId="urn:microsoft.com/office/officeart/2005/8/layout/orgChart1"/>
    <dgm:cxn modelId="{B1A5BFE9-78D5-40DC-858F-E03C94677707}" type="presOf" srcId="{3719286C-CE37-4839-8E90-242AB1E7FF51}" destId="{B488AF8F-3260-4641-9C18-E803857F85A1}" srcOrd="1" destOrd="0" presId="urn:microsoft.com/office/officeart/2005/8/layout/orgChart1"/>
    <dgm:cxn modelId="{7AB009F0-37C8-414B-9220-E13DA1D37D51}" type="presOf" srcId="{4E3DD375-8B20-4D5D-9DF1-386DC5790B4E}" destId="{B154F901-F1E6-4D4C-A4A5-39458E0D1FBD}" srcOrd="1" destOrd="0" presId="urn:microsoft.com/office/officeart/2005/8/layout/orgChart1"/>
    <dgm:cxn modelId="{391287F5-04CA-4407-9895-F34EC8620D98}" type="presOf" srcId="{99285DB5-3BAE-45B9-A0EA-A0A6BA3B2EE1}" destId="{BBBF44EA-EFC7-4E61-8E08-33658653A69E}" srcOrd="1" destOrd="0" presId="urn:microsoft.com/office/officeart/2005/8/layout/orgChart1"/>
    <dgm:cxn modelId="{2785CFF5-E5C0-4393-B303-8C783D726650}" srcId="{2F29310B-3A39-4DC5-B605-CF001EB345AB}" destId="{7C1685B3-8A29-46A4-8521-037FB1351642}" srcOrd="0" destOrd="0" parTransId="{9EA1DBE3-9599-4C21-BEDE-025952DA1563}" sibTransId="{8548B310-1149-4802-A2C1-2F1DC29905C3}"/>
    <dgm:cxn modelId="{600AF4FD-04FC-4E8D-AD3E-99CC39A83D56}" type="presOf" srcId="{92B0C623-17B7-45E2-89B4-616A8FC07D8D}" destId="{816DB4A6-C06A-4333-A731-6A3FCD17640C}" srcOrd="0" destOrd="0" presId="urn:microsoft.com/office/officeart/2005/8/layout/orgChart1"/>
    <dgm:cxn modelId="{108F1D20-C1CC-41E6-9C56-F6D14CC1925F}" type="presParOf" srcId="{AD7D04F6-BFE6-430C-9279-322DF4D0DAB6}" destId="{0617472A-B092-4ABC-B013-973C627F481C}" srcOrd="0" destOrd="0" presId="urn:microsoft.com/office/officeart/2005/8/layout/orgChart1"/>
    <dgm:cxn modelId="{5304B3BF-BF06-4C91-A624-BE9AAD43A55A}" type="presParOf" srcId="{0617472A-B092-4ABC-B013-973C627F481C}" destId="{3989BD80-81A5-4527-A642-62E2481EBD63}" srcOrd="0" destOrd="0" presId="urn:microsoft.com/office/officeart/2005/8/layout/orgChart1"/>
    <dgm:cxn modelId="{6DC0CCD9-8C4F-42A2-A917-E706A5A1C89A}" type="presParOf" srcId="{3989BD80-81A5-4527-A642-62E2481EBD63}" destId="{67E44E27-253C-46E5-A870-B210C3B8F2D1}" srcOrd="0" destOrd="0" presId="urn:microsoft.com/office/officeart/2005/8/layout/orgChart1"/>
    <dgm:cxn modelId="{0F853892-22A7-433A-A566-1427ADC1131A}" type="presParOf" srcId="{3989BD80-81A5-4527-A642-62E2481EBD63}" destId="{3640C131-6A93-4A72-8C9F-AD02C01B6802}" srcOrd="1" destOrd="0" presId="urn:microsoft.com/office/officeart/2005/8/layout/orgChart1"/>
    <dgm:cxn modelId="{6F98ABCA-782F-40CA-B992-FFABEB32DBAC}" type="presParOf" srcId="{0617472A-B092-4ABC-B013-973C627F481C}" destId="{BD496EE1-2415-4640-909B-59B540FA79D0}" srcOrd="1" destOrd="0" presId="urn:microsoft.com/office/officeart/2005/8/layout/orgChart1"/>
    <dgm:cxn modelId="{3DFACEFB-D505-4579-B433-D3AA49F42961}" type="presParOf" srcId="{BD496EE1-2415-4640-909B-59B540FA79D0}" destId="{5EA2C849-24BE-47E2-86E8-4034FEF430ED}" srcOrd="0" destOrd="0" presId="urn:microsoft.com/office/officeart/2005/8/layout/orgChart1"/>
    <dgm:cxn modelId="{62E33370-8171-42E7-955E-8858CF5DEE3E}" type="presParOf" srcId="{BD496EE1-2415-4640-909B-59B540FA79D0}" destId="{62B8888A-C89B-4FA7-BFFB-DA99D8309BC4}" srcOrd="1" destOrd="0" presId="urn:microsoft.com/office/officeart/2005/8/layout/orgChart1"/>
    <dgm:cxn modelId="{A1E71F97-EC0C-4361-A333-695D5B4EE94D}" type="presParOf" srcId="{62B8888A-C89B-4FA7-BFFB-DA99D8309BC4}" destId="{25AFF82C-86BC-41EB-BE6F-CFFEC129A4E0}" srcOrd="0" destOrd="0" presId="urn:microsoft.com/office/officeart/2005/8/layout/orgChart1"/>
    <dgm:cxn modelId="{6854E91A-866A-41E2-AD4E-D45BB85FF9AE}" type="presParOf" srcId="{25AFF82C-86BC-41EB-BE6F-CFFEC129A4E0}" destId="{3BE6AE69-B73B-4B7F-B465-9AB881019291}" srcOrd="0" destOrd="0" presId="urn:microsoft.com/office/officeart/2005/8/layout/orgChart1"/>
    <dgm:cxn modelId="{231CAE0F-E54F-4D4E-8730-007E3A8F0A9D}" type="presParOf" srcId="{25AFF82C-86BC-41EB-BE6F-CFFEC129A4E0}" destId="{11CA3BD8-EC37-45FB-A5E7-D707A46CBA94}" srcOrd="1" destOrd="0" presId="urn:microsoft.com/office/officeart/2005/8/layout/orgChart1"/>
    <dgm:cxn modelId="{4BE077EA-9FDB-4FA8-B3D3-AB092D4CEFE1}" type="presParOf" srcId="{62B8888A-C89B-4FA7-BFFB-DA99D8309BC4}" destId="{4E6486B0-A3A4-4E75-BDEA-0E71FFB4ED9A}" srcOrd="1" destOrd="0" presId="urn:microsoft.com/office/officeart/2005/8/layout/orgChart1"/>
    <dgm:cxn modelId="{EADA8F72-D109-4012-BD12-564A63F2C6FF}" type="presParOf" srcId="{4E6486B0-A3A4-4E75-BDEA-0E71FFB4ED9A}" destId="{8B68F563-BE5F-4CB6-8887-38EB8428366A}" srcOrd="0" destOrd="0" presId="urn:microsoft.com/office/officeart/2005/8/layout/orgChart1"/>
    <dgm:cxn modelId="{D452A738-B254-470B-A46C-C9AEDBD2659B}" type="presParOf" srcId="{4E6486B0-A3A4-4E75-BDEA-0E71FFB4ED9A}" destId="{5DCB0ED1-C85E-4C82-BF1A-43D34B49F349}" srcOrd="1" destOrd="0" presId="urn:microsoft.com/office/officeart/2005/8/layout/orgChart1"/>
    <dgm:cxn modelId="{05AF3602-C024-49C0-8B41-9323D581FA99}" type="presParOf" srcId="{5DCB0ED1-C85E-4C82-BF1A-43D34B49F349}" destId="{DF6161FD-DE22-45BE-A813-4B2A9D2119A6}" srcOrd="0" destOrd="0" presId="urn:microsoft.com/office/officeart/2005/8/layout/orgChart1"/>
    <dgm:cxn modelId="{7DF0E32D-BC6A-4D0B-9153-D7B396801563}" type="presParOf" srcId="{DF6161FD-DE22-45BE-A813-4B2A9D2119A6}" destId="{18FB4536-1CB2-4D9E-949D-36371CDFDA61}" srcOrd="0" destOrd="0" presId="urn:microsoft.com/office/officeart/2005/8/layout/orgChart1"/>
    <dgm:cxn modelId="{1336D3FD-9F1D-4E48-B58C-2E2C4C552167}" type="presParOf" srcId="{DF6161FD-DE22-45BE-A813-4B2A9D2119A6}" destId="{62A9270A-60B4-4494-BCDD-90B86A660862}" srcOrd="1" destOrd="0" presId="urn:microsoft.com/office/officeart/2005/8/layout/orgChart1"/>
    <dgm:cxn modelId="{AC8D7129-E691-4F83-9934-77EF3494E86D}" type="presParOf" srcId="{5DCB0ED1-C85E-4C82-BF1A-43D34B49F349}" destId="{21929B96-C5C7-4A5E-8B1B-1AACB0DEA749}" srcOrd="1" destOrd="0" presId="urn:microsoft.com/office/officeart/2005/8/layout/orgChart1"/>
    <dgm:cxn modelId="{45812D72-F1CB-4BA3-805C-ECC751330B83}" type="presParOf" srcId="{5DCB0ED1-C85E-4C82-BF1A-43D34B49F349}" destId="{92EC118C-B1A0-47F9-A0CA-897E619004A8}" srcOrd="2" destOrd="0" presId="urn:microsoft.com/office/officeart/2005/8/layout/orgChart1"/>
    <dgm:cxn modelId="{06F19B60-5E30-45A0-9CFE-EBCF70D79095}" type="presParOf" srcId="{4E6486B0-A3A4-4E75-BDEA-0E71FFB4ED9A}" destId="{9CDABD5E-789C-4240-8449-843BB73AAC24}" srcOrd="2" destOrd="0" presId="urn:microsoft.com/office/officeart/2005/8/layout/orgChart1"/>
    <dgm:cxn modelId="{2008310D-CD14-4BAD-9885-76DBF816521B}" type="presParOf" srcId="{4E6486B0-A3A4-4E75-BDEA-0E71FFB4ED9A}" destId="{A14068FF-2726-43E3-B099-C3F0C8B01094}" srcOrd="3" destOrd="0" presId="urn:microsoft.com/office/officeart/2005/8/layout/orgChart1"/>
    <dgm:cxn modelId="{8A0BB178-7A3D-43D1-8F9F-CBDC0FF69558}" type="presParOf" srcId="{A14068FF-2726-43E3-B099-C3F0C8B01094}" destId="{3FAEF4FC-1793-41CE-98E9-51A9056B310A}" srcOrd="0" destOrd="0" presId="urn:microsoft.com/office/officeart/2005/8/layout/orgChart1"/>
    <dgm:cxn modelId="{306F47C3-1CC1-4359-9BC8-A536DA1115A5}" type="presParOf" srcId="{3FAEF4FC-1793-41CE-98E9-51A9056B310A}" destId="{56845879-19FC-481F-888F-97327C9848A2}" srcOrd="0" destOrd="0" presId="urn:microsoft.com/office/officeart/2005/8/layout/orgChart1"/>
    <dgm:cxn modelId="{96B38442-7621-4B45-9073-B6550E5F4741}" type="presParOf" srcId="{3FAEF4FC-1793-41CE-98E9-51A9056B310A}" destId="{F41DE4AF-AC67-4266-8CA4-40435E7659ED}" srcOrd="1" destOrd="0" presId="urn:microsoft.com/office/officeart/2005/8/layout/orgChart1"/>
    <dgm:cxn modelId="{7AFA61CC-CCDA-4F04-B6B8-B993FBFE3C5D}" type="presParOf" srcId="{A14068FF-2726-43E3-B099-C3F0C8B01094}" destId="{CC533B4A-15A4-46BA-B5F1-5F4719711BF3}" srcOrd="1" destOrd="0" presId="urn:microsoft.com/office/officeart/2005/8/layout/orgChart1"/>
    <dgm:cxn modelId="{A4BB14CC-9C58-4DEB-A54C-7CA71F614251}" type="presParOf" srcId="{A14068FF-2726-43E3-B099-C3F0C8B01094}" destId="{9CC30CDB-9A08-4E98-B303-16A116EB6A1D}" srcOrd="2" destOrd="0" presId="urn:microsoft.com/office/officeart/2005/8/layout/orgChart1"/>
    <dgm:cxn modelId="{67CF54F2-D786-438F-90CD-A47701B14151}" type="presParOf" srcId="{4E6486B0-A3A4-4E75-BDEA-0E71FFB4ED9A}" destId="{CDD36472-64B6-4FDA-B557-D52F5C5B276C}" srcOrd="4" destOrd="0" presId="urn:microsoft.com/office/officeart/2005/8/layout/orgChart1"/>
    <dgm:cxn modelId="{53407864-AE67-437C-B7F8-11179BE4CEA0}" type="presParOf" srcId="{4E6486B0-A3A4-4E75-BDEA-0E71FFB4ED9A}" destId="{B1B86835-2FDE-46E5-A861-D40953AD75F7}" srcOrd="5" destOrd="0" presId="urn:microsoft.com/office/officeart/2005/8/layout/orgChart1"/>
    <dgm:cxn modelId="{BBB61CCA-F7DA-44C8-82BD-E32A869B274F}" type="presParOf" srcId="{B1B86835-2FDE-46E5-A861-D40953AD75F7}" destId="{7BB526FB-EA9C-4F73-A800-7F459BA21231}" srcOrd="0" destOrd="0" presId="urn:microsoft.com/office/officeart/2005/8/layout/orgChart1"/>
    <dgm:cxn modelId="{05863FB2-7B4A-4736-BA25-067AC225EE62}" type="presParOf" srcId="{7BB526FB-EA9C-4F73-A800-7F459BA21231}" destId="{64335E8D-E242-4EFE-A086-344F286F5E0B}" srcOrd="0" destOrd="0" presId="urn:microsoft.com/office/officeart/2005/8/layout/orgChart1"/>
    <dgm:cxn modelId="{5578C256-A525-4599-B5CD-C63A66CDB2B6}" type="presParOf" srcId="{7BB526FB-EA9C-4F73-A800-7F459BA21231}" destId="{9C28E162-DAC3-4FE1-978E-5281819016FF}" srcOrd="1" destOrd="0" presId="urn:microsoft.com/office/officeart/2005/8/layout/orgChart1"/>
    <dgm:cxn modelId="{2A7A2434-702A-4D0D-8F03-9FA346E24048}" type="presParOf" srcId="{B1B86835-2FDE-46E5-A861-D40953AD75F7}" destId="{3FF90B3B-7851-4AF2-BDEF-3091BB17A7CF}" srcOrd="1" destOrd="0" presId="urn:microsoft.com/office/officeart/2005/8/layout/orgChart1"/>
    <dgm:cxn modelId="{98302AA4-3EBF-434D-BF6B-276C96E50E33}" type="presParOf" srcId="{B1B86835-2FDE-46E5-A861-D40953AD75F7}" destId="{2AE216F2-E875-4D07-A907-737C0AC2DF9E}" srcOrd="2" destOrd="0" presId="urn:microsoft.com/office/officeart/2005/8/layout/orgChart1"/>
    <dgm:cxn modelId="{0D3E0B92-6AB0-400E-AFC2-35E68528761B}" type="presParOf" srcId="{62B8888A-C89B-4FA7-BFFB-DA99D8309BC4}" destId="{B0F2D649-88C0-4834-AE8D-CE3E71256199}" srcOrd="2" destOrd="0" presId="urn:microsoft.com/office/officeart/2005/8/layout/orgChart1"/>
    <dgm:cxn modelId="{B66A825B-E834-42F1-B682-1321E568907D}" type="presParOf" srcId="{BD496EE1-2415-4640-909B-59B540FA79D0}" destId="{CCA9AB95-382C-4F41-A3B4-8D04738EF974}" srcOrd="2" destOrd="0" presId="urn:microsoft.com/office/officeart/2005/8/layout/orgChart1"/>
    <dgm:cxn modelId="{7FF8CF1D-5FD2-42F2-BEA1-E4F4BDC6E2E7}" type="presParOf" srcId="{BD496EE1-2415-4640-909B-59B540FA79D0}" destId="{6339D029-ED70-4C61-ABF8-B620A28E6232}" srcOrd="3" destOrd="0" presId="urn:microsoft.com/office/officeart/2005/8/layout/orgChart1"/>
    <dgm:cxn modelId="{13BF6F99-B674-4452-A6FC-C64FBAB9166A}" type="presParOf" srcId="{6339D029-ED70-4C61-ABF8-B620A28E6232}" destId="{17452D06-D610-45F5-8F7C-0BA0A9A81C73}" srcOrd="0" destOrd="0" presId="urn:microsoft.com/office/officeart/2005/8/layout/orgChart1"/>
    <dgm:cxn modelId="{4415D85A-1AB1-4E67-B33F-40F075E0A100}" type="presParOf" srcId="{17452D06-D610-45F5-8F7C-0BA0A9A81C73}" destId="{7DEC6D99-4867-43CD-9718-09168F65FF42}" srcOrd="0" destOrd="0" presId="urn:microsoft.com/office/officeart/2005/8/layout/orgChart1"/>
    <dgm:cxn modelId="{BD5196D5-E364-48D6-BB01-78EF81D5D52A}" type="presParOf" srcId="{17452D06-D610-45F5-8F7C-0BA0A9A81C73}" destId="{C847F184-52A2-4451-9601-98837E0C2930}" srcOrd="1" destOrd="0" presId="urn:microsoft.com/office/officeart/2005/8/layout/orgChart1"/>
    <dgm:cxn modelId="{4D261998-A163-4260-A4CD-9385173433A6}" type="presParOf" srcId="{6339D029-ED70-4C61-ABF8-B620A28E6232}" destId="{08FF7508-BD85-4020-BF31-26019EC3E6F0}" srcOrd="1" destOrd="0" presId="urn:microsoft.com/office/officeart/2005/8/layout/orgChart1"/>
    <dgm:cxn modelId="{AA34991D-15F0-435D-A2EE-EA1716DF2CE9}" type="presParOf" srcId="{08FF7508-BD85-4020-BF31-26019EC3E6F0}" destId="{0485E041-0B32-4F27-B7AD-52BB6C1B8AF1}" srcOrd="0" destOrd="0" presId="urn:microsoft.com/office/officeart/2005/8/layout/orgChart1"/>
    <dgm:cxn modelId="{A21D4D39-9116-403C-849B-B59E1627669A}" type="presParOf" srcId="{08FF7508-BD85-4020-BF31-26019EC3E6F0}" destId="{7095792F-A547-444F-9AC7-A339FB36A29E}" srcOrd="1" destOrd="0" presId="urn:microsoft.com/office/officeart/2005/8/layout/orgChart1"/>
    <dgm:cxn modelId="{31AD97BD-4540-41EE-BDA3-68D2D2E24459}" type="presParOf" srcId="{7095792F-A547-444F-9AC7-A339FB36A29E}" destId="{007DFCB1-7043-4019-843B-3F2FA492E3A4}" srcOrd="0" destOrd="0" presId="urn:microsoft.com/office/officeart/2005/8/layout/orgChart1"/>
    <dgm:cxn modelId="{255310F5-0532-4F60-99FD-A3525DA40509}" type="presParOf" srcId="{007DFCB1-7043-4019-843B-3F2FA492E3A4}" destId="{FC83AE75-6D9B-4986-BB42-193A1D706FFB}" srcOrd="0" destOrd="0" presId="urn:microsoft.com/office/officeart/2005/8/layout/orgChart1"/>
    <dgm:cxn modelId="{F727CE58-B01D-4CB2-A64F-AAD0C6184D19}" type="presParOf" srcId="{007DFCB1-7043-4019-843B-3F2FA492E3A4}" destId="{2334DBB0-5187-469A-8B3B-DD8FF5FCB584}" srcOrd="1" destOrd="0" presId="urn:microsoft.com/office/officeart/2005/8/layout/orgChart1"/>
    <dgm:cxn modelId="{D76D7FB3-EFE6-44D0-B274-BDD9B198CFB3}" type="presParOf" srcId="{7095792F-A547-444F-9AC7-A339FB36A29E}" destId="{65B863CA-9401-40CC-86A6-63A45C6CE479}" srcOrd="1" destOrd="0" presId="urn:microsoft.com/office/officeart/2005/8/layout/orgChart1"/>
    <dgm:cxn modelId="{8398ECB3-B12F-47F3-A1AA-ADCF4652DD48}" type="presParOf" srcId="{7095792F-A547-444F-9AC7-A339FB36A29E}" destId="{D0F0F6B6-58F3-4734-B3F2-D4A2C8F18036}" srcOrd="2" destOrd="0" presId="urn:microsoft.com/office/officeart/2005/8/layout/orgChart1"/>
    <dgm:cxn modelId="{C2B73C64-400A-4F94-9E2E-D131AA9DE191}" type="presParOf" srcId="{08FF7508-BD85-4020-BF31-26019EC3E6F0}" destId="{C1B5C58F-51E1-4D3E-8DC9-FBEDC9E3EFD3}" srcOrd="2" destOrd="0" presId="urn:microsoft.com/office/officeart/2005/8/layout/orgChart1"/>
    <dgm:cxn modelId="{8ADC0073-0951-4AD2-AA02-BAD6E52B4C04}" type="presParOf" srcId="{08FF7508-BD85-4020-BF31-26019EC3E6F0}" destId="{854B7FAE-2F49-48A4-B46C-E44B49470435}" srcOrd="3" destOrd="0" presId="urn:microsoft.com/office/officeart/2005/8/layout/orgChart1"/>
    <dgm:cxn modelId="{13D0B236-6C69-4E32-BE5E-6F82F3C3AB40}" type="presParOf" srcId="{854B7FAE-2F49-48A4-B46C-E44B49470435}" destId="{4547D615-3EA2-4EDA-92CE-01E8194135A7}" srcOrd="0" destOrd="0" presId="urn:microsoft.com/office/officeart/2005/8/layout/orgChart1"/>
    <dgm:cxn modelId="{6DD9C99C-F376-42F3-BD57-A1D26B97DB2D}" type="presParOf" srcId="{4547D615-3EA2-4EDA-92CE-01E8194135A7}" destId="{A3C1E16D-114E-480D-8E34-6E19048634BE}" srcOrd="0" destOrd="0" presId="urn:microsoft.com/office/officeart/2005/8/layout/orgChart1"/>
    <dgm:cxn modelId="{5FFA4E65-E729-48EE-BE7A-3AE973FA8D49}" type="presParOf" srcId="{4547D615-3EA2-4EDA-92CE-01E8194135A7}" destId="{08FE7045-0F58-4840-852C-E73DE0B246A0}" srcOrd="1" destOrd="0" presId="urn:microsoft.com/office/officeart/2005/8/layout/orgChart1"/>
    <dgm:cxn modelId="{08BC1CC3-612F-48A1-9A8C-A2824BA47BDC}" type="presParOf" srcId="{854B7FAE-2F49-48A4-B46C-E44B49470435}" destId="{A11AE504-6C3B-4CCC-A3C0-E7F88C611F07}" srcOrd="1" destOrd="0" presId="urn:microsoft.com/office/officeart/2005/8/layout/orgChart1"/>
    <dgm:cxn modelId="{BBA3A559-1782-40CC-B947-E6A2C3C61A68}" type="presParOf" srcId="{854B7FAE-2F49-48A4-B46C-E44B49470435}" destId="{9F79A081-2EFE-4B69-B1B6-983DF56D6114}" srcOrd="2" destOrd="0" presId="urn:microsoft.com/office/officeart/2005/8/layout/orgChart1"/>
    <dgm:cxn modelId="{70FD7335-D190-4173-8B33-1E06169D4D63}" type="presParOf" srcId="{6339D029-ED70-4C61-ABF8-B620A28E6232}" destId="{2ADF31D8-F6B6-4DFC-9FA9-309156ECE97B}" srcOrd="2" destOrd="0" presId="urn:microsoft.com/office/officeart/2005/8/layout/orgChart1"/>
    <dgm:cxn modelId="{32A356AD-6C58-4BB7-8AFA-55CAAA950B27}" type="presParOf" srcId="{BD496EE1-2415-4640-909B-59B540FA79D0}" destId="{2C425E0C-5156-4072-AD15-8DFC835FADCF}" srcOrd="4" destOrd="0" presId="urn:microsoft.com/office/officeart/2005/8/layout/orgChart1"/>
    <dgm:cxn modelId="{DDE741DA-8D2C-4E65-A77A-A1140F910F6C}" type="presParOf" srcId="{BD496EE1-2415-4640-909B-59B540FA79D0}" destId="{0959551E-5A4F-41D1-8C2C-DC52E09E9C44}" srcOrd="5" destOrd="0" presId="urn:microsoft.com/office/officeart/2005/8/layout/orgChart1"/>
    <dgm:cxn modelId="{B834DD43-9AC3-4BB5-9C3D-9B96C25EABC3}" type="presParOf" srcId="{0959551E-5A4F-41D1-8C2C-DC52E09E9C44}" destId="{0895D84B-BC05-4C47-A5D5-49A8A4FD418B}" srcOrd="0" destOrd="0" presId="urn:microsoft.com/office/officeart/2005/8/layout/orgChart1"/>
    <dgm:cxn modelId="{744A5247-A5AB-4E18-9C85-3C9E1BA1A308}" type="presParOf" srcId="{0895D84B-BC05-4C47-A5D5-49A8A4FD418B}" destId="{405418CA-9728-49BB-BC66-AFD3CD347615}" srcOrd="0" destOrd="0" presId="urn:microsoft.com/office/officeart/2005/8/layout/orgChart1"/>
    <dgm:cxn modelId="{5708C9DD-A25C-43C4-A389-78875AFD8ED9}" type="presParOf" srcId="{0895D84B-BC05-4C47-A5D5-49A8A4FD418B}" destId="{BCC740FA-E019-4F99-9239-80CF0D459C03}" srcOrd="1" destOrd="0" presId="urn:microsoft.com/office/officeart/2005/8/layout/orgChart1"/>
    <dgm:cxn modelId="{D140D2C2-E891-4633-AC1D-451922EF8CA7}" type="presParOf" srcId="{0959551E-5A4F-41D1-8C2C-DC52E09E9C44}" destId="{63C83AC8-A993-41DC-804E-A35A10EDCBE6}" srcOrd="1" destOrd="0" presId="urn:microsoft.com/office/officeart/2005/8/layout/orgChart1"/>
    <dgm:cxn modelId="{4140C906-6476-4487-B489-DAE1934E9ECE}" type="presParOf" srcId="{63C83AC8-A993-41DC-804E-A35A10EDCBE6}" destId="{E21BF3D3-537E-42E8-B30F-B3F3517C6938}" srcOrd="0" destOrd="0" presId="urn:microsoft.com/office/officeart/2005/8/layout/orgChart1"/>
    <dgm:cxn modelId="{CF5F7F23-996B-4046-9530-B3552F874EF1}" type="presParOf" srcId="{63C83AC8-A993-41DC-804E-A35A10EDCBE6}" destId="{60F93A17-BED0-42D5-9760-E2FF4D201A3C}" srcOrd="1" destOrd="0" presId="urn:microsoft.com/office/officeart/2005/8/layout/orgChart1"/>
    <dgm:cxn modelId="{1A1C9671-AD9D-4610-8DDE-79E3AD13D1D2}" type="presParOf" srcId="{60F93A17-BED0-42D5-9760-E2FF4D201A3C}" destId="{52749DBE-75A0-428D-A6BC-CD239991C593}" srcOrd="0" destOrd="0" presId="urn:microsoft.com/office/officeart/2005/8/layout/orgChart1"/>
    <dgm:cxn modelId="{A27FE600-7127-4C4F-A079-4EBEBED8456F}" type="presParOf" srcId="{52749DBE-75A0-428D-A6BC-CD239991C593}" destId="{0C3DCE1F-57D8-4253-B498-DBC0F6451C13}" srcOrd="0" destOrd="0" presId="urn:microsoft.com/office/officeart/2005/8/layout/orgChart1"/>
    <dgm:cxn modelId="{7A376483-B68B-47FC-850D-BE6CFC49BA09}" type="presParOf" srcId="{52749DBE-75A0-428D-A6BC-CD239991C593}" destId="{C90A8433-1BAF-45C4-B51D-0D41B31BF406}" srcOrd="1" destOrd="0" presId="urn:microsoft.com/office/officeart/2005/8/layout/orgChart1"/>
    <dgm:cxn modelId="{CE48EF36-75AB-4080-BEB2-BE3161FC31ED}" type="presParOf" srcId="{60F93A17-BED0-42D5-9760-E2FF4D201A3C}" destId="{17E1D1EB-9987-4086-B45B-BBA8C499D49B}" srcOrd="1" destOrd="0" presId="urn:microsoft.com/office/officeart/2005/8/layout/orgChart1"/>
    <dgm:cxn modelId="{1BD53A5E-6A33-4221-AFA8-7268608992E2}" type="presParOf" srcId="{60F93A17-BED0-42D5-9760-E2FF4D201A3C}" destId="{DDBA7CB4-D872-476A-8EA8-A173CDA93B65}" srcOrd="2" destOrd="0" presId="urn:microsoft.com/office/officeart/2005/8/layout/orgChart1"/>
    <dgm:cxn modelId="{8F371174-F729-4332-9781-E6285E05995A}" type="presParOf" srcId="{63C83AC8-A993-41DC-804E-A35A10EDCBE6}" destId="{DAC2E8DC-E1BB-4ADC-AAFB-720ACCE98A56}" srcOrd="2" destOrd="0" presId="urn:microsoft.com/office/officeart/2005/8/layout/orgChart1"/>
    <dgm:cxn modelId="{BD6D0476-3519-4B6F-A520-FF9ECD97740B}" type="presParOf" srcId="{63C83AC8-A993-41DC-804E-A35A10EDCBE6}" destId="{08300247-6D39-43C1-A43E-4250E0588D41}" srcOrd="3" destOrd="0" presId="urn:microsoft.com/office/officeart/2005/8/layout/orgChart1"/>
    <dgm:cxn modelId="{C2A1B3BB-B682-4EBC-9B07-6AE32CDFD558}" type="presParOf" srcId="{08300247-6D39-43C1-A43E-4250E0588D41}" destId="{BB80581A-F6B3-4DEB-A561-2D04EBCBA60D}" srcOrd="0" destOrd="0" presId="urn:microsoft.com/office/officeart/2005/8/layout/orgChart1"/>
    <dgm:cxn modelId="{68A22E9D-3B50-4819-9A0C-AEE4C32A8B1E}" type="presParOf" srcId="{BB80581A-F6B3-4DEB-A561-2D04EBCBA60D}" destId="{31729BB1-9298-48F7-B0C1-6B54C0B2E091}" srcOrd="0" destOrd="0" presId="urn:microsoft.com/office/officeart/2005/8/layout/orgChart1"/>
    <dgm:cxn modelId="{00234C7F-91BE-423A-918E-EE6B083C2485}" type="presParOf" srcId="{BB80581A-F6B3-4DEB-A561-2D04EBCBA60D}" destId="{EFCC4AB6-E86E-48A3-910D-04EB1E5EA4E8}" srcOrd="1" destOrd="0" presId="urn:microsoft.com/office/officeart/2005/8/layout/orgChart1"/>
    <dgm:cxn modelId="{28BD8F33-7D4F-4EC1-9A51-14BDFA306356}" type="presParOf" srcId="{08300247-6D39-43C1-A43E-4250E0588D41}" destId="{12B561DD-DB84-4286-97F6-6951F98FDEAF}" srcOrd="1" destOrd="0" presId="urn:microsoft.com/office/officeart/2005/8/layout/orgChart1"/>
    <dgm:cxn modelId="{5C19FF0A-F39E-45F0-8DAC-5A4257DE2A2A}" type="presParOf" srcId="{08300247-6D39-43C1-A43E-4250E0588D41}" destId="{0F75786E-620B-4F8F-8A07-414FD2950460}" srcOrd="2" destOrd="0" presId="urn:microsoft.com/office/officeart/2005/8/layout/orgChart1"/>
    <dgm:cxn modelId="{E66DF9B8-EDF1-4F80-837F-D79195D9FE7F}" type="presParOf" srcId="{63C83AC8-A993-41DC-804E-A35A10EDCBE6}" destId="{E2061421-5AE1-4AE6-9AB4-D7BCC031747A}" srcOrd="4" destOrd="0" presId="urn:microsoft.com/office/officeart/2005/8/layout/orgChart1"/>
    <dgm:cxn modelId="{D972F6E6-5C3C-4E3D-BA35-675A522F9E0E}" type="presParOf" srcId="{63C83AC8-A993-41DC-804E-A35A10EDCBE6}" destId="{A4F677AE-6530-4C98-B606-8DA281A8FEDC}" srcOrd="5" destOrd="0" presId="urn:microsoft.com/office/officeart/2005/8/layout/orgChart1"/>
    <dgm:cxn modelId="{8DEAA97D-6B7C-4D54-975D-A87ADBCA92AA}" type="presParOf" srcId="{A4F677AE-6530-4C98-B606-8DA281A8FEDC}" destId="{B5DEE658-A72F-47F5-8049-8D853876D43A}" srcOrd="0" destOrd="0" presId="urn:microsoft.com/office/officeart/2005/8/layout/orgChart1"/>
    <dgm:cxn modelId="{BD562010-A6EB-4018-A264-3F3BF01116F8}" type="presParOf" srcId="{B5DEE658-A72F-47F5-8049-8D853876D43A}" destId="{67491051-1CC6-4BBA-876A-FE9E49DD83EA}" srcOrd="0" destOrd="0" presId="urn:microsoft.com/office/officeart/2005/8/layout/orgChart1"/>
    <dgm:cxn modelId="{1AD19F41-FB36-42C4-A8B6-29BC40A3AA46}" type="presParOf" srcId="{B5DEE658-A72F-47F5-8049-8D853876D43A}" destId="{AA3F45AD-240E-4281-86DA-33BFCD90A5D9}" srcOrd="1" destOrd="0" presId="urn:microsoft.com/office/officeart/2005/8/layout/orgChart1"/>
    <dgm:cxn modelId="{31013D85-66BF-46BF-AB13-4259257D8E05}" type="presParOf" srcId="{A4F677AE-6530-4C98-B606-8DA281A8FEDC}" destId="{24A8B0FB-4710-4DE7-9F79-7886E73D1D87}" srcOrd="1" destOrd="0" presId="urn:microsoft.com/office/officeart/2005/8/layout/orgChart1"/>
    <dgm:cxn modelId="{E4628118-6E27-4B4F-A006-374A98AB1CA9}" type="presParOf" srcId="{A4F677AE-6530-4C98-B606-8DA281A8FEDC}" destId="{AA5AB617-5051-4CE8-A1D9-466423F1E870}" srcOrd="2" destOrd="0" presId="urn:microsoft.com/office/officeart/2005/8/layout/orgChart1"/>
    <dgm:cxn modelId="{1C745C04-5390-4F26-9CB7-79F983767818}" type="presParOf" srcId="{63C83AC8-A993-41DC-804E-A35A10EDCBE6}" destId="{B2D58103-1983-4791-9C99-54BD2BC431E2}" srcOrd="6" destOrd="0" presId="urn:microsoft.com/office/officeart/2005/8/layout/orgChart1"/>
    <dgm:cxn modelId="{024CE14B-0E2F-475E-93F0-EF3BB8E27C9F}" type="presParOf" srcId="{63C83AC8-A993-41DC-804E-A35A10EDCBE6}" destId="{BAED86F7-0CB6-45A8-9AFC-51EC9D28862A}" srcOrd="7" destOrd="0" presId="urn:microsoft.com/office/officeart/2005/8/layout/orgChart1"/>
    <dgm:cxn modelId="{162C4958-C949-4D57-8DD2-499B15879207}" type="presParOf" srcId="{BAED86F7-0CB6-45A8-9AFC-51EC9D28862A}" destId="{60FCFE45-369D-425C-AF5C-C00CF6AC91C8}" srcOrd="0" destOrd="0" presId="urn:microsoft.com/office/officeart/2005/8/layout/orgChart1"/>
    <dgm:cxn modelId="{81C165AF-177D-45CB-A045-807A1D8D946A}" type="presParOf" srcId="{60FCFE45-369D-425C-AF5C-C00CF6AC91C8}" destId="{86093385-5192-4EE3-AFCC-AE57315C7173}" srcOrd="0" destOrd="0" presId="urn:microsoft.com/office/officeart/2005/8/layout/orgChart1"/>
    <dgm:cxn modelId="{BE664E27-3E82-45C5-BB31-604CCB75B17E}" type="presParOf" srcId="{60FCFE45-369D-425C-AF5C-C00CF6AC91C8}" destId="{3A952FE5-51DB-4EDD-AE55-77F92FDB12F2}" srcOrd="1" destOrd="0" presId="urn:microsoft.com/office/officeart/2005/8/layout/orgChart1"/>
    <dgm:cxn modelId="{1EAC0DE8-978A-4DEE-AC91-361568EB6EB0}" type="presParOf" srcId="{BAED86F7-0CB6-45A8-9AFC-51EC9D28862A}" destId="{98FC3B3B-86D9-4FA7-BF3B-CD487E0725BA}" srcOrd="1" destOrd="0" presId="urn:microsoft.com/office/officeart/2005/8/layout/orgChart1"/>
    <dgm:cxn modelId="{2B0005E0-A1F1-4BFC-B48B-85AD240CBDEA}" type="presParOf" srcId="{BAED86F7-0CB6-45A8-9AFC-51EC9D28862A}" destId="{58691CDD-199E-40A2-9BF5-7CCD15744DBD}" srcOrd="2" destOrd="0" presId="urn:microsoft.com/office/officeart/2005/8/layout/orgChart1"/>
    <dgm:cxn modelId="{31C4323E-A5C0-4AEA-A88D-D2E4C4B3F797}" type="presParOf" srcId="{0959551E-5A4F-41D1-8C2C-DC52E09E9C44}" destId="{9C57E1DB-0338-47F1-ADFD-33000703EDE1}" srcOrd="2" destOrd="0" presId="urn:microsoft.com/office/officeart/2005/8/layout/orgChart1"/>
    <dgm:cxn modelId="{47AA4F81-7C6C-4277-9E2F-E1C50948187D}" type="presParOf" srcId="{BD496EE1-2415-4640-909B-59B540FA79D0}" destId="{6838C541-4FAF-497C-8BBB-BCCEE7F8C67C}" srcOrd="6" destOrd="0" presId="urn:microsoft.com/office/officeart/2005/8/layout/orgChart1"/>
    <dgm:cxn modelId="{D6AC8F51-03DE-49EA-B682-642FEBB60D87}" type="presParOf" srcId="{BD496EE1-2415-4640-909B-59B540FA79D0}" destId="{BE5B1D69-0058-41E4-B506-E98BB18A3D0D}" srcOrd="7" destOrd="0" presId="urn:microsoft.com/office/officeart/2005/8/layout/orgChart1"/>
    <dgm:cxn modelId="{1B43712B-F807-4093-A82A-C40AD0CD938D}" type="presParOf" srcId="{BE5B1D69-0058-41E4-B506-E98BB18A3D0D}" destId="{F4E63F34-3538-42B7-9CA6-DEFC3B413C4D}" srcOrd="0" destOrd="0" presId="urn:microsoft.com/office/officeart/2005/8/layout/orgChart1"/>
    <dgm:cxn modelId="{F86A3246-8984-4338-9C8E-192373A36BC5}" type="presParOf" srcId="{F4E63F34-3538-42B7-9CA6-DEFC3B413C4D}" destId="{4A224136-4ECB-4C5A-A968-6165E12C4804}" srcOrd="0" destOrd="0" presId="urn:microsoft.com/office/officeart/2005/8/layout/orgChart1"/>
    <dgm:cxn modelId="{2B1C1FE9-F086-49F6-BD4C-1524234E36F1}" type="presParOf" srcId="{F4E63F34-3538-42B7-9CA6-DEFC3B413C4D}" destId="{EFC3BBF4-53F7-4502-8353-6E0B585BED42}" srcOrd="1" destOrd="0" presId="urn:microsoft.com/office/officeart/2005/8/layout/orgChart1"/>
    <dgm:cxn modelId="{EB58A6B4-10D5-48D2-97D6-3FCD4C34746C}" type="presParOf" srcId="{BE5B1D69-0058-41E4-B506-E98BB18A3D0D}" destId="{1B7E16C3-BC91-4402-99B1-C8F3A35E13E1}" srcOrd="1" destOrd="0" presId="urn:microsoft.com/office/officeart/2005/8/layout/orgChart1"/>
    <dgm:cxn modelId="{DC4E8334-F855-4A9F-80AF-E3383E4A9C9A}" type="presParOf" srcId="{1B7E16C3-BC91-4402-99B1-C8F3A35E13E1}" destId="{1A76E1D9-5C5F-4D05-A118-FE92DB001C0B}" srcOrd="0" destOrd="0" presId="urn:microsoft.com/office/officeart/2005/8/layout/orgChart1"/>
    <dgm:cxn modelId="{B3A04E66-0CAA-4A7A-9F2F-8EED0DC3F361}" type="presParOf" srcId="{1B7E16C3-BC91-4402-99B1-C8F3A35E13E1}" destId="{FC33C779-1D5C-48E2-B4D1-2DB9E3E9B8B1}" srcOrd="1" destOrd="0" presId="urn:microsoft.com/office/officeart/2005/8/layout/orgChart1"/>
    <dgm:cxn modelId="{FB491473-23DB-4E3F-BE12-3093575F391E}" type="presParOf" srcId="{FC33C779-1D5C-48E2-B4D1-2DB9E3E9B8B1}" destId="{91569425-DFA6-435A-BC3A-2DB7115557A7}" srcOrd="0" destOrd="0" presId="urn:microsoft.com/office/officeart/2005/8/layout/orgChart1"/>
    <dgm:cxn modelId="{6AD129E5-6347-451C-A1B2-CF70E7C2FBE1}" type="presParOf" srcId="{91569425-DFA6-435A-BC3A-2DB7115557A7}" destId="{209C488C-3D0E-42B4-A199-0A2BC879A802}" srcOrd="0" destOrd="0" presId="urn:microsoft.com/office/officeart/2005/8/layout/orgChart1"/>
    <dgm:cxn modelId="{EE579744-6675-4A4C-8954-B191571099BA}" type="presParOf" srcId="{91569425-DFA6-435A-BC3A-2DB7115557A7}" destId="{D4F6E963-B94F-46BA-AD30-102DF5899FD2}" srcOrd="1" destOrd="0" presId="urn:microsoft.com/office/officeart/2005/8/layout/orgChart1"/>
    <dgm:cxn modelId="{AB62C1DA-1087-42F5-A047-F6DD37DBE9BC}" type="presParOf" srcId="{FC33C779-1D5C-48E2-B4D1-2DB9E3E9B8B1}" destId="{779AE241-A21D-4D1D-A64F-F4D6C36878B5}" srcOrd="1" destOrd="0" presId="urn:microsoft.com/office/officeart/2005/8/layout/orgChart1"/>
    <dgm:cxn modelId="{0272BAB7-17E6-4B0E-9728-D41E23D4C958}" type="presParOf" srcId="{FC33C779-1D5C-48E2-B4D1-2DB9E3E9B8B1}" destId="{165FC8DF-2AB7-43EB-BBE5-A58C2B02CA4F}" srcOrd="2" destOrd="0" presId="urn:microsoft.com/office/officeart/2005/8/layout/orgChart1"/>
    <dgm:cxn modelId="{46ECBB80-1E96-4008-B34E-929A9419A764}" type="presParOf" srcId="{1B7E16C3-BC91-4402-99B1-C8F3A35E13E1}" destId="{BDBFCB76-62ED-4DD9-893D-17EB07DC2261}" srcOrd="2" destOrd="0" presId="urn:microsoft.com/office/officeart/2005/8/layout/orgChart1"/>
    <dgm:cxn modelId="{1E076864-C523-4FCF-A48D-9C6F203CE19B}" type="presParOf" srcId="{1B7E16C3-BC91-4402-99B1-C8F3A35E13E1}" destId="{FE0EF96B-772E-4DB8-B821-6852D8791DFB}" srcOrd="3" destOrd="0" presId="urn:microsoft.com/office/officeart/2005/8/layout/orgChart1"/>
    <dgm:cxn modelId="{163575D4-242F-4608-9D89-DF1BBF7DC69E}" type="presParOf" srcId="{FE0EF96B-772E-4DB8-B821-6852D8791DFB}" destId="{CFF170A8-A4A8-4264-A462-EED3EA77C8A3}" srcOrd="0" destOrd="0" presId="urn:microsoft.com/office/officeart/2005/8/layout/orgChart1"/>
    <dgm:cxn modelId="{47D19547-7F96-4F90-BC5D-01410FAE1728}" type="presParOf" srcId="{CFF170A8-A4A8-4264-A462-EED3EA77C8A3}" destId="{AA75CA80-0A4C-4794-BA0E-37B4832DEFF3}" srcOrd="0" destOrd="0" presId="urn:microsoft.com/office/officeart/2005/8/layout/orgChart1"/>
    <dgm:cxn modelId="{87B60882-8319-464E-9F3E-B3034B52421C}" type="presParOf" srcId="{CFF170A8-A4A8-4264-A462-EED3EA77C8A3}" destId="{2D3D47AD-8095-4604-A5B6-89F8888B2F92}" srcOrd="1" destOrd="0" presId="urn:microsoft.com/office/officeart/2005/8/layout/orgChart1"/>
    <dgm:cxn modelId="{AD79ECFF-829B-4C47-BE20-C832BCC0E6E9}" type="presParOf" srcId="{FE0EF96B-772E-4DB8-B821-6852D8791DFB}" destId="{9A3D09D2-6BEE-4476-8C48-6422382D49BD}" srcOrd="1" destOrd="0" presId="urn:microsoft.com/office/officeart/2005/8/layout/orgChart1"/>
    <dgm:cxn modelId="{99738767-679C-4B3D-9016-7EC7F1699F69}" type="presParOf" srcId="{FE0EF96B-772E-4DB8-B821-6852D8791DFB}" destId="{A4764A07-660A-4D2A-9CC8-B1AE2C748790}" srcOrd="2" destOrd="0" presId="urn:microsoft.com/office/officeart/2005/8/layout/orgChart1"/>
    <dgm:cxn modelId="{97C70F14-3151-4AD4-9F1A-ED261380DEFF}" type="presParOf" srcId="{1B7E16C3-BC91-4402-99B1-C8F3A35E13E1}" destId="{AF8B2F3D-5587-4DCB-9FD9-E40AAB980653}" srcOrd="4" destOrd="0" presId="urn:microsoft.com/office/officeart/2005/8/layout/orgChart1"/>
    <dgm:cxn modelId="{D5DC2895-8803-401E-B7C0-56EA81404765}" type="presParOf" srcId="{1B7E16C3-BC91-4402-99B1-C8F3A35E13E1}" destId="{73609ED9-30DC-4432-A7EB-A91E4E2A68D4}" srcOrd="5" destOrd="0" presId="urn:microsoft.com/office/officeart/2005/8/layout/orgChart1"/>
    <dgm:cxn modelId="{7010D633-2A1B-4987-B9C9-43B7944874C2}" type="presParOf" srcId="{73609ED9-30DC-4432-A7EB-A91E4E2A68D4}" destId="{C0294717-A3F6-48F2-9DE1-7EF1CDDF67D4}" srcOrd="0" destOrd="0" presId="urn:microsoft.com/office/officeart/2005/8/layout/orgChart1"/>
    <dgm:cxn modelId="{1EBE8D41-0F82-4EB1-BAF6-2035A5EA4E18}" type="presParOf" srcId="{C0294717-A3F6-48F2-9DE1-7EF1CDDF67D4}" destId="{D37CCD63-817D-46DF-96D6-82D9B54978D0}" srcOrd="0" destOrd="0" presId="urn:microsoft.com/office/officeart/2005/8/layout/orgChart1"/>
    <dgm:cxn modelId="{1BE165AC-96B4-4237-9F49-820C6D738CD4}" type="presParOf" srcId="{C0294717-A3F6-48F2-9DE1-7EF1CDDF67D4}" destId="{01195C5B-418B-4D1F-8395-2878F10511A0}" srcOrd="1" destOrd="0" presId="urn:microsoft.com/office/officeart/2005/8/layout/orgChart1"/>
    <dgm:cxn modelId="{1E650B08-1620-439A-AEC8-DB1655298504}" type="presParOf" srcId="{73609ED9-30DC-4432-A7EB-A91E4E2A68D4}" destId="{87B317DC-FD2E-4EC9-AAA6-97DE622B05AF}" srcOrd="1" destOrd="0" presId="urn:microsoft.com/office/officeart/2005/8/layout/orgChart1"/>
    <dgm:cxn modelId="{41ADB493-9E5A-4223-83C8-0972475D1EFC}" type="presParOf" srcId="{73609ED9-30DC-4432-A7EB-A91E4E2A68D4}" destId="{27E1D620-F0FE-4EA2-BA45-960A0FFB2B5F}" srcOrd="2" destOrd="0" presId="urn:microsoft.com/office/officeart/2005/8/layout/orgChart1"/>
    <dgm:cxn modelId="{3CF79FC9-461E-48EC-84CD-4E3884F5166C}" type="presParOf" srcId="{BE5B1D69-0058-41E4-B506-E98BB18A3D0D}" destId="{E1C9BF27-BA71-42D7-B455-370316F8ED4E}" srcOrd="2" destOrd="0" presId="urn:microsoft.com/office/officeart/2005/8/layout/orgChart1"/>
    <dgm:cxn modelId="{D187D2F1-D86B-43C9-910A-1A9AFE1F7D6E}" type="presParOf" srcId="{BD496EE1-2415-4640-909B-59B540FA79D0}" destId="{49C6F4EF-23F0-4118-BBC9-A0D05C56337B}" srcOrd="8" destOrd="0" presId="urn:microsoft.com/office/officeart/2005/8/layout/orgChart1"/>
    <dgm:cxn modelId="{370B85D4-9184-4D1E-83DD-30E0D8804B30}" type="presParOf" srcId="{BD496EE1-2415-4640-909B-59B540FA79D0}" destId="{26318A56-603C-4329-8163-BF8567370113}" srcOrd="9" destOrd="0" presId="urn:microsoft.com/office/officeart/2005/8/layout/orgChart1"/>
    <dgm:cxn modelId="{7D4A811D-37D9-44D9-BDB5-03EF8953A523}" type="presParOf" srcId="{26318A56-603C-4329-8163-BF8567370113}" destId="{33A16D5E-A973-44E9-B43F-D269A7B4B2C0}" srcOrd="0" destOrd="0" presId="urn:microsoft.com/office/officeart/2005/8/layout/orgChart1"/>
    <dgm:cxn modelId="{896BBF71-601D-40AB-A8D3-8309D924ECDA}" type="presParOf" srcId="{33A16D5E-A973-44E9-B43F-D269A7B4B2C0}" destId="{CE040ED1-7159-415B-BEA4-0A456E7BC3C3}" srcOrd="0" destOrd="0" presId="urn:microsoft.com/office/officeart/2005/8/layout/orgChart1"/>
    <dgm:cxn modelId="{6B991BFF-FC07-4BB9-8303-E4B22AB1B757}" type="presParOf" srcId="{33A16D5E-A973-44E9-B43F-D269A7B4B2C0}" destId="{D43D8D15-6F90-4218-A979-BB7AEDDBD787}" srcOrd="1" destOrd="0" presId="urn:microsoft.com/office/officeart/2005/8/layout/orgChart1"/>
    <dgm:cxn modelId="{AA832B90-7F98-493D-B3AD-A167044F2CCC}" type="presParOf" srcId="{26318A56-603C-4329-8163-BF8567370113}" destId="{AC55F4CF-AB50-4AB6-B330-8CD486CB0768}" srcOrd="1" destOrd="0" presId="urn:microsoft.com/office/officeart/2005/8/layout/orgChart1"/>
    <dgm:cxn modelId="{78F2139B-BA42-4A23-B2F7-8AE25922E68E}" type="presParOf" srcId="{AC55F4CF-AB50-4AB6-B330-8CD486CB0768}" destId="{3DB55B38-8C4C-48A7-8030-CBDCBE56EEC9}" srcOrd="0" destOrd="0" presId="urn:microsoft.com/office/officeart/2005/8/layout/orgChart1"/>
    <dgm:cxn modelId="{BF3DAF89-0A8A-498A-B7F9-A0FF296EF918}" type="presParOf" srcId="{AC55F4CF-AB50-4AB6-B330-8CD486CB0768}" destId="{71F6C400-D289-46A1-9F2F-E16DD7FC6DFB}" srcOrd="1" destOrd="0" presId="urn:microsoft.com/office/officeart/2005/8/layout/orgChart1"/>
    <dgm:cxn modelId="{D737CE84-5DF2-4355-8573-5E428005F8A4}" type="presParOf" srcId="{71F6C400-D289-46A1-9F2F-E16DD7FC6DFB}" destId="{0DE1647B-BA24-4328-BB19-D2790D9C0891}" srcOrd="0" destOrd="0" presId="urn:microsoft.com/office/officeart/2005/8/layout/orgChart1"/>
    <dgm:cxn modelId="{A51958C7-C7EA-4619-84E7-215913631160}" type="presParOf" srcId="{0DE1647B-BA24-4328-BB19-D2790D9C0891}" destId="{76119948-1C4A-4711-84D3-51840FAC604F}" srcOrd="0" destOrd="0" presId="urn:microsoft.com/office/officeart/2005/8/layout/orgChart1"/>
    <dgm:cxn modelId="{5E2BC4C8-CC3B-4919-9A9C-89239731C665}" type="presParOf" srcId="{0DE1647B-BA24-4328-BB19-D2790D9C0891}" destId="{B488AF8F-3260-4641-9C18-E803857F85A1}" srcOrd="1" destOrd="0" presId="urn:microsoft.com/office/officeart/2005/8/layout/orgChart1"/>
    <dgm:cxn modelId="{F1FD56D1-26BE-469A-AD87-A94B0469E1FB}" type="presParOf" srcId="{71F6C400-D289-46A1-9F2F-E16DD7FC6DFB}" destId="{CBFD8419-7D10-45EA-B8E0-A6F7F3E3F736}" srcOrd="1" destOrd="0" presId="urn:microsoft.com/office/officeart/2005/8/layout/orgChart1"/>
    <dgm:cxn modelId="{F82E3EB0-8EEC-4C34-813F-9A64914AE2F2}" type="presParOf" srcId="{71F6C400-D289-46A1-9F2F-E16DD7FC6DFB}" destId="{4C63C1EC-65DF-4A60-BDA5-3246D5716F1F}" srcOrd="2" destOrd="0" presId="urn:microsoft.com/office/officeart/2005/8/layout/orgChart1"/>
    <dgm:cxn modelId="{357B5B9F-4718-440E-BC2C-91C83C766C63}" type="presParOf" srcId="{AC55F4CF-AB50-4AB6-B330-8CD486CB0768}" destId="{CCBF8C21-6157-4101-A4FF-FDF228542A0A}" srcOrd="2" destOrd="0" presId="urn:microsoft.com/office/officeart/2005/8/layout/orgChart1"/>
    <dgm:cxn modelId="{3E945163-A1B3-475B-B794-0986BB02A762}" type="presParOf" srcId="{AC55F4CF-AB50-4AB6-B330-8CD486CB0768}" destId="{ED55CD6E-2793-4A68-B73D-93E316AA6079}" srcOrd="3" destOrd="0" presId="urn:microsoft.com/office/officeart/2005/8/layout/orgChart1"/>
    <dgm:cxn modelId="{ABF7780A-E781-47D0-93EA-BEC4D1C3822D}" type="presParOf" srcId="{ED55CD6E-2793-4A68-B73D-93E316AA6079}" destId="{B153628E-63D7-4C79-B017-CEE44A67A753}" srcOrd="0" destOrd="0" presId="urn:microsoft.com/office/officeart/2005/8/layout/orgChart1"/>
    <dgm:cxn modelId="{94951008-56CF-451B-80C3-7831187028E2}" type="presParOf" srcId="{B153628E-63D7-4C79-B017-CEE44A67A753}" destId="{2685C8A2-0C28-432B-BB70-6F97F09DB28A}" srcOrd="0" destOrd="0" presId="urn:microsoft.com/office/officeart/2005/8/layout/orgChart1"/>
    <dgm:cxn modelId="{B5788D12-2399-44CC-81E7-C5A7396EDE1D}" type="presParOf" srcId="{B153628E-63D7-4C79-B017-CEE44A67A753}" destId="{AB1DBF7D-B15B-4314-8392-45708BE1D8EF}" srcOrd="1" destOrd="0" presId="urn:microsoft.com/office/officeart/2005/8/layout/orgChart1"/>
    <dgm:cxn modelId="{81B60B52-EA36-4812-82A8-6622E5FAAAFE}" type="presParOf" srcId="{ED55CD6E-2793-4A68-B73D-93E316AA6079}" destId="{D543DF86-1DF9-4013-A6E1-76C77D2DA110}" srcOrd="1" destOrd="0" presId="urn:microsoft.com/office/officeart/2005/8/layout/orgChart1"/>
    <dgm:cxn modelId="{8368FA8B-8711-4CCC-BAC2-595CD00A8BC5}" type="presParOf" srcId="{ED55CD6E-2793-4A68-B73D-93E316AA6079}" destId="{A14266BB-719D-4A36-B983-20C9CC7B52E6}" srcOrd="2" destOrd="0" presId="urn:microsoft.com/office/officeart/2005/8/layout/orgChart1"/>
    <dgm:cxn modelId="{A3681931-DE54-4BF4-86D7-327868E41F8F}" type="presParOf" srcId="{AC55F4CF-AB50-4AB6-B330-8CD486CB0768}" destId="{816DB4A6-C06A-4333-A731-6A3FCD17640C}" srcOrd="4" destOrd="0" presId="urn:microsoft.com/office/officeart/2005/8/layout/orgChart1"/>
    <dgm:cxn modelId="{6B2FAA7F-97E0-4A7E-89CC-A21AD74857D3}" type="presParOf" srcId="{AC55F4CF-AB50-4AB6-B330-8CD486CB0768}" destId="{63A63E2A-D5CB-4B1D-9D09-FEE553477DDB}" srcOrd="5" destOrd="0" presId="urn:microsoft.com/office/officeart/2005/8/layout/orgChart1"/>
    <dgm:cxn modelId="{15145136-F2F3-4CAF-8A06-F5E943CF89F9}" type="presParOf" srcId="{63A63E2A-D5CB-4B1D-9D09-FEE553477DDB}" destId="{AEFB79B9-E5D4-4C70-9E45-429463032EC4}" srcOrd="0" destOrd="0" presId="urn:microsoft.com/office/officeart/2005/8/layout/orgChart1"/>
    <dgm:cxn modelId="{1C9ABEDC-E3F5-4248-80C4-5743101F1220}" type="presParOf" srcId="{AEFB79B9-E5D4-4C70-9E45-429463032EC4}" destId="{7837206C-6A08-4E49-857F-B530A4CC73D3}" srcOrd="0" destOrd="0" presId="urn:microsoft.com/office/officeart/2005/8/layout/orgChart1"/>
    <dgm:cxn modelId="{96E6705E-9C6F-405E-8B62-3AC289A3FC1F}" type="presParOf" srcId="{AEFB79B9-E5D4-4C70-9E45-429463032EC4}" destId="{36291913-44F9-479E-BDD4-6F40AE2707C0}" srcOrd="1" destOrd="0" presId="urn:microsoft.com/office/officeart/2005/8/layout/orgChart1"/>
    <dgm:cxn modelId="{2863D9F4-9450-4780-A3CE-28ED3C218519}" type="presParOf" srcId="{63A63E2A-D5CB-4B1D-9D09-FEE553477DDB}" destId="{86F23224-DF87-4BF7-801F-0BF68068341F}" srcOrd="1" destOrd="0" presId="urn:microsoft.com/office/officeart/2005/8/layout/orgChart1"/>
    <dgm:cxn modelId="{82C769C3-2FBE-4DDD-81A0-B42099A6133F}" type="presParOf" srcId="{63A63E2A-D5CB-4B1D-9D09-FEE553477DDB}" destId="{0A5221E2-7E30-4EA5-867F-3D8F61D25D2F}" srcOrd="2" destOrd="0" presId="urn:microsoft.com/office/officeart/2005/8/layout/orgChart1"/>
    <dgm:cxn modelId="{F614201F-F23B-4BD8-9E35-F89C5BAA0A5A}" type="presParOf" srcId="{26318A56-603C-4329-8163-BF8567370113}" destId="{92C6B338-A897-49B9-96AF-3A047188C0F4}" srcOrd="2" destOrd="0" presId="urn:microsoft.com/office/officeart/2005/8/layout/orgChart1"/>
    <dgm:cxn modelId="{920D6042-4193-47BC-B4DF-A7D26ACF9564}" type="presParOf" srcId="{BD496EE1-2415-4640-909B-59B540FA79D0}" destId="{39BDC68B-26D0-4CAB-80C9-01C69C0E1B74}" srcOrd="10" destOrd="0" presId="urn:microsoft.com/office/officeart/2005/8/layout/orgChart1"/>
    <dgm:cxn modelId="{3DD3AEC7-1B05-49A9-821A-3B692BB742F1}" type="presParOf" srcId="{BD496EE1-2415-4640-909B-59B540FA79D0}" destId="{8C5107D0-7DF0-421B-B1C7-126B8704F0A3}" srcOrd="11" destOrd="0" presId="urn:microsoft.com/office/officeart/2005/8/layout/orgChart1"/>
    <dgm:cxn modelId="{EC2DB0A9-6149-4BE8-8498-45523396891E}" type="presParOf" srcId="{8C5107D0-7DF0-421B-B1C7-126B8704F0A3}" destId="{710D623D-C913-4708-ADED-E8445D0C44C5}" srcOrd="0" destOrd="0" presId="urn:microsoft.com/office/officeart/2005/8/layout/orgChart1"/>
    <dgm:cxn modelId="{E29C3F1F-1742-4390-99EE-48929247A6EC}" type="presParOf" srcId="{710D623D-C913-4708-ADED-E8445D0C44C5}" destId="{E372C880-40DF-459A-B61F-7279201DFDED}" srcOrd="0" destOrd="0" presId="urn:microsoft.com/office/officeart/2005/8/layout/orgChart1"/>
    <dgm:cxn modelId="{0597FFA4-65AF-4AB2-934B-97EDEFCDB232}" type="presParOf" srcId="{710D623D-C913-4708-ADED-E8445D0C44C5}" destId="{BBBF44EA-EFC7-4E61-8E08-33658653A69E}" srcOrd="1" destOrd="0" presId="urn:microsoft.com/office/officeart/2005/8/layout/orgChart1"/>
    <dgm:cxn modelId="{15BAF7B3-47BC-4D40-9DE1-2F8F57E45799}" type="presParOf" srcId="{8C5107D0-7DF0-421B-B1C7-126B8704F0A3}" destId="{6751ADE9-CD01-42A1-B7C4-0650CE17393B}" srcOrd="1" destOrd="0" presId="urn:microsoft.com/office/officeart/2005/8/layout/orgChart1"/>
    <dgm:cxn modelId="{95B76BC4-41BB-4301-8FEF-203C3BF41CD2}" type="presParOf" srcId="{6751ADE9-CD01-42A1-B7C4-0650CE17393B}" destId="{411432E1-5BA9-4FEA-9F6F-90BA8220C075}" srcOrd="0" destOrd="0" presId="urn:microsoft.com/office/officeart/2005/8/layout/orgChart1"/>
    <dgm:cxn modelId="{08A4D9BB-1EEF-482C-8FDC-A1A9BE0209E0}" type="presParOf" srcId="{6751ADE9-CD01-42A1-B7C4-0650CE17393B}" destId="{0E557B7C-2B4A-4B71-BF69-EC6F12CC0408}" srcOrd="1" destOrd="0" presId="urn:microsoft.com/office/officeart/2005/8/layout/orgChart1"/>
    <dgm:cxn modelId="{88F982D8-1DE1-4E1F-8030-4432CF940DDA}" type="presParOf" srcId="{0E557B7C-2B4A-4B71-BF69-EC6F12CC0408}" destId="{37ECB800-FF24-448B-8B5A-CA2CD1C28EDD}" srcOrd="0" destOrd="0" presId="urn:microsoft.com/office/officeart/2005/8/layout/orgChart1"/>
    <dgm:cxn modelId="{F806FD58-E6DE-4B1A-93F6-E0F7B7CE1932}" type="presParOf" srcId="{37ECB800-FF24-448B-8B5A-CA2CD1C28EDD}" destId="{3FD7B9E2-C8D3-4A4F-B852-0884650E9F79}" srcOrd="0" destOrd="0" presId="urn:microsoft.com/office/officeart/2005/8/layout/orgChart1"/>
    <dgm:cxn modelId="{47F9FDDC-A8FA-45C8-A8BE-DD027E956141}" type="presParOf" srcId="{37ECB800-FF24-448B-8B5A-CA2CD1C28EDD}" destId="{690B8811-1B93-4C95-9FF3-EFCF17B57242}" srcOrd="1" destOrd="0" presId="urn:microsoft.com/office/officeart/2005/8/layout/orgChart1"/>
    <dgm:cxn modelId="{B8EF174B-A5C7-4DA5-84C2-A5CF04B6AB1F}" type="presParOf" srcId="{0E557B7C-2B4A-4B71-BF69-EC6F12CC0408}" destId="{D713441E-4F30-4242-8F8B-F6F3D14E2E4E}" srcOrd="1" destOrd="0" presId="urn:microsoft.com/office/officeart/2005/8/layout/orgChart1"/>
    <dgm:cxn modelId="{C99B38CF-DE0E-4F38-B637-9B7192DDFF82}" type="presParOf" srcId="{0E557B7C-2B4A-4B71-BF69-EC6F12CC0408}" destId="{88FEFD01-788C-4F5A-8E38-55E5BCEF4DD7}" srcOrd="2" destOrd="0" presId="urn:microsoft.com/office/officeart/2005/8/layout/orgChart1"/>
    <dgm:cxn modelId="{96C03088-24A4-490E-9501-CC70B913AC67}" type="presParOf" srcId="{6751ADE9-CD01-42A1-B7C4-0650CE17393B}" destId="{C75F9F73-42C2-43AB-B241-549A64EE578B}" srcOrd="2" destOrd="0" presId="urn:microsoft.com/office/officeart/2005/8/layout/orgChart1"/>
    <dgm:cxn modelId="{F590CCB3-5E79-4526-B1A6-2AB853681FCF}" type="presParOf" srcId="{6751ADE9-CD01-42A1-B7C4-0650CE17393B}" destId="{F4FA7D4B-0841-4FA3-A2B1-D8A2B05D00D1}" srcOrd="3" destOrd="0" presId="urn:microsoft.com/office/officeart/2005/8/layout/orgChart1"/>
    <dgm:cxn modelId="{FA8D95B9-D8E8-4A2F-9BA5-22D78EF245CB}" type="presParOf" srcId="{F4FA7D4B-0841-4FA3-A2B1-D8A2B05D00D1}" destId="{773ED5F9-E4D6-4AAF-B184-9D8F21F5A836}" srcOrd="0" destOrd="0" presId="urn:microsoft.com/office/officeart/2005/8/layout/orgChart1"/>
    <dgm:cxn modelId="{E5FBF681-6352-4F24-91E9-86D85D4CA3CB}" type="presParOf" srcId="{773ED5F9-E4D6-4AAF-B184-9D8F21F5A836}" destId="{609DE709-5528-4D82-9A17-F541D3D1CCC9}" srcOrd="0" destOrd="0" presId="urn:microsoft.com/office/officeart/2005/8/layout/orgChart1"/>
    <dgm:cxn modelId="{0275F88D-FA85-493D-A09F-EDF08C530BA3}" type="presParOf" srcId="{773ED5F9-E4D6-4AAF-B184-9D8F21F5A836}" destId="{DB187438-6471-4646-8459-D1289888DD8D}" srcOrd="1" destOrd="0" presId="urn:microsoft.com/office/officeart/2005/8/layout/orgChart1"/>
    <dgm:cxn modelId="{284F282D-63A2-4628-973F-E245DDEA6504}" type="presParOf" srcId="{F4FA7D4B-0841-4FA3-A2B1-D8A2B05D00D1}" destId="{ED7E49CB-DA49-4F78-8B3F-45F66B1ED6DC}" srcOrd="1" destOrd="0" presId="urn:microsoft.com/office/officeart/2005/8/layout/orgChart1"/>
    <dgm:cxn modelId="{D6A79422-7845-4E27-818E-B0A08FA742EE}" type="presParOf" srcId="{F4FA7D4B-0841-4FA3-A2B1-D8A2B05D00D1}" destId="{6BCF7275-D12D-4AA4-B629-10291BCC0F17}" srcOrd="2" destOrd="0" presId="urn:microsoft.com/office/officeart/2005/8/layout/orgChart1"/>
    <dgm:cxn modelId="{6F270E19-2B23-43DB-862A-72725039CDAF}" type="presParOf" srcId="{8C5107D0-7DF0-421B-B1C7-126B8704F0A3}" destId="{767F307F-8E57-45D4-A781-81E915E2FB1B}" srcOrd="2" destOrd="0" presId="urn:microsoft.com/office/officeart/2005/8/layout/orgChart1"/>
    <dgm:cxn modelId="{16B26AA8-AE2B-4FA8-AF1D-EC3B0A9AA1E7}" type="presParOf" srcId="{BD496EE1-2415-4640-909B-59B540FA79D0}" destId="{6BF20E72-A7B0-40EF-92A4-0EB8316265BF}" srcOrd="12" destOrd="0" presId="urn:microsoft.com/office/officeart/2005/8/layout/orgChart1"/>
    <dgm:cxn modelId="{2E096154-9B1C-435C-A415-DEEC170968A7}" type="presParOf" srcId="{BD496EE1-2415-4640-909B-59B540FA79D0}" destId="{F1C399E7-22B9-49FD-8F43-9040D14473C9}" srcOrd="13" destOrd="0" presId="urn:microsoft.com/office/officeart/2005/8/layout/orgChart1"/>
    <dgm:cxn modelId="{E69C297C-C0DB-4D67-8ED7-0FA734D92A4C}" type="presParOf" srcId="{F1C399E7-22B9-49FD-8F43-9040D14473C9}" destId="{91499764-07D6-454E-A0D1-50DE016CD233}" srcOrd="0" destOrd="0" presId="urn:microsoft.com/office/officeart/2005/8/layout/orgChart1"/>
    <dgm:cxn modelId="{D40D8B4C-118D-45A7-A78F-1B82694A817F}" type="presParOf" srcId="{91499764-07D6-454E-A0D1-50DE016CD233}" destId="{D6E62951-1173-4290-A619-30C37EC7D1A8}" srcOrd="0" destOrd="0" presId="urn:microsoft.com/office/officeart/2005/8/layout/orgChart1"/>
    <dgm:cxn modelId="{0E49C5FE-DF3F-463F-B373-92C421ECC97C}" type="presParOf" srcId="{91499764-07D6-454E-A0D1-50DE016CD233}" destId="{B154F901-F1E6-4D4C-A4A5-39458E0D1FBD}" srcOrd="1" destOrd="0" presId="urn:microsoft.com/office/officeart/2005/8/layout/orgChart1"/>
    <dgm:cxn modelId="{87313D3E-3218-4BDA-A6DA-A1A75A87A57E}" type="presParOf" srcId="{F1C399E7-22B9-49FD-8F43-9040D14473C9}" destId="{D69BC5C3-5A21-4B94-8139-ED35DAF992EF}" srcOrd="1" destOrd="0" presId="urn:microsoft.com/office/officeart/2005/8/layout/orgChart1"/>
    <dgm:cxn modelId="{6CF47B81-E57B-4F19-9465-65DEDEB58F7F}" type="presParOf" srcId="{D69BC5C3-5A21-4B94-8139-ED35DAF992EF}" destId="{B31BE8B8-44D4-47D5-91D4-1D47062A37BA}" srcOrd="0" destOrd="0" presId="urn:microsoft.com/office/officeart/2005/8/layout/orgChart1"/>
    <dgm:cxn modelId="{0C8FD3A3-BB40-4D38-B9BA-0AF328DD80A9}" type="presParOf" srcId="{D69BC5C3-5A21-4B94-8139-ED35DAF992EF}" destId="{953EA0BA-9F09-4CAC-8EFE-185FDA023725}" srcOrd="1" destOrd="0" presId="urn:microsoft.com/office/officeart/2005/8/layout/orgChart1"/>
    <dgm:cxn modelId="{AFEA796F-AE85-40E4-81CA-64FE756DA11E}" type="presParOf" srcId="{953EA0BA-9F09-4CAC-8EFE-185FDA023725}" destId="{9783D78D-46A6-402A-8F61-B75760327E2F}" srcOrd="0" destOrd="0" presId="urn:microsoft.com/office/officeart/2005/8/layout/orgChart1"/>
    <dgm:cxn modelId="{90BE6E67-88CC-42FA-B6CF-56A4B20E9DC5}" type="presParOf" srcId="{9783D78D-46A6-402A-8F61-B75760327E2F}" destId="{ADFB557D-16A8-4A12-9E9D-CD5BE5E9F04B}" srcOrd="0" destOrd="0" presId="urn:microsoft.com/office/officeart/2005/8/layout/orgChart1"/>
    <dgm:cxn modelId="{C7610CC9-9154-4AF8-8C46-043D1637A541}" type="presParOf" srcId="{9783D78D-46A6-402A-8F61-B75760327E2F}" destId="{020F6B62-64D8-4A50-A676-3D95AD35BE10}" srcOrd="1" destOrd="0" presId="urn:microsoft.com/office/officeart/2005/8/layout/orgChart1"/>
    <dgm:cxn modelId="{D4E05DDC-23B9-4FB1-9F0A-AED6218D9F64}" type="presParOf" srcId="{953EA0BA-9F09-4CAC-8EFE-185FDA023725}" destId="{0C261897-0966-442D-97C3-CD75CD5A0581}" srcOrd="1" destOrd="0" presId="urn:microsoft.com/office/officeart/2005/8/layout/orgChart1"/>
    <dgm:cxn modelId="{57CF93CB-64AA-4330-9E82-4E971F61C3D0}" type="presParOf" srcId="{953EA0BA-9F09-4CAC-8EFE-185FDA023725}" destId="{3FFB1688-7EC3-49BF-A8AA-BB8485879D22}" srcOrd="2" destOrd="0" presId="urn:microsoft.com/office/officeart/2005/8/layout/orgChart1"/>
    <dgm:cxn modelId="{B6C2E38B-B8FA-4598-8A22-690DE4DD3C78}" type="presParOf" srcId="{F1C399E7-22B9-49FD-8F43-9040D14473C9}" destId="{5D173208-D458-4085-AB49-0A87F2238EF9}" srcOrd="2" destOrd="0" presId="urn:microsoft.com/office/officeart/2005/8/layout/orgChart1"/>
    <dgm:cxn modelId="{33590673-1295-43F5-A465-A535C9612E77}" type="presParOf" srcId="{0617472A-B092-4ABC-B013-973C627F481C}" destId="{DADEB010-36E5-4F42-B759-138992FA00A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D306C2-D6D7-4A9D-9DD3-D533186A722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59A2AEAF-9019-433B-8227-0504043D7DCF}" type="asst">
      <dgm:prSet phldrT="[Text]" custT="1"/>
      <dgm:spPr/>
      <dgm:t>
        <a:bodyPr/>
        <a:lstStyle/>
        <a:p>
          <a:r>
            <a:rPr lang="en-US" sz="1000" b="1" i="0" baseline="0" dirty="0"/>
            <a:t>Home</a:t>
          </a:r>
          <a:endParaRPr lang="en-GB" sz="1000" b="1" i="0" baseline="0" dirty="0"/>
        </a:p>
      </dgm:t>
    </dgm:pt>
    <dgm:pt modelId="{DEA3B73F-21A7-4504-8868-997EF81F48B2}" type="parTrans" cxnId="{64765525-98D3-4B9D-9F03-C7A83F17BF6B}">
      <dgm:prSet/>
      <dgm:spPr/>
      <dgm:t>
        <a:bodyPr/>
        <a:lstStyle/>
        <a:p>
          <a:endParaRPr lang="en-GB"/>
        </a:p>
      </dgm:t>
    </dgm:pt>
    <dgm:pt modelId="{12C816FA-A3C0-4774-929B-F3118EA6D909}" type="sibTrans" cxnId="{64765525-98D3-4B9D-9F03-C7A83F17BF6B}">
      <dgm:prSet/>
      <dgm:spPr/>
      <dgm:t>
        <a:bodyPr/>
        <a:lstStyle/>
        <a:p>
          <a:endParaRPr lang="en-GB"/>
        </a:p>
      </dgm:t>
    </dgm:pt>
    <dgm:pt modelId="{1DEEC0FC-5724-40CD-B919-3DCA77C65341}">
      <dgm:prSet phldrT="[Text]" custT="1"/>
      <dgm:spPr/>
      <dgm:t>
        <a:bodyPr/>
        <a:lstStyle/>
        <a:p>
          <a:r>
            <a:rPr lang="en-US" sz="1000" b="1" i="0" baseline="0" dirty="0"/>
            <a:t>Customer Testimonials</a:t>
          </a:r>
          <a:endParaRPr lang="en-GB" sz="1000" b="1" i="0" baseline="0" dirty="0"/>
        </a:p>
      </dgm:t>
    </dgm:pt>
    <dgm:pt modelId="{B1350FF9-2527-4BB7-9F4B-D34F8C855AF0}" type="parTrans" cxnId="{611B09B7-8847-4123-B2B4-C7A56846FEDF}">
      <dgm:prSet/>
      <dgm:spPr/>
      <dgm:t>
        <a:bodyPr/>
        <a:lstStyle/>
        <a:p>
          <a:endParaRPr lang="en-GB"/>
        </a:p>
      </dgm:t>
    </dgm:pt>
    <dgm:pt modelId="{FC40E838-F461-4AA9-B109-6228CAE8F10A}" type="sibTrans" cxnId="{611B09B7-8847-4123-B2B4-C7A56846FEDF}">
      <dgm:prSet/>
      <dgm:spPr/>
      <dgm:t>
        <a:bodyPr/>
        <a:lstStyle/>
        <a:p>
          <a:endParaRPr lang="en-GB"/>
        </a:p>
      </dgm:t>
    </dgm:pt>
    <dgm:pt modelId="{6DF14881-F3BF-4AC3-B964-9D6FAB753E83}">
      <dgm:prSet phldrT="[Text]" custT="1"/>
      <dgm:spPr/>
      <dgm:t>
        <a:bodyPr/>
        <a:lstStyle/>
        <a:p>
          <a:r>
            <a:rPr lang="en-US" sz="1000" b="1" i="0" baseline="0" dirty="0"/>
            <a:t>USER LOGIN</a:t>
          </a:r>
          <a:endParaRPr lang="en-GB" sz="1000" b="1" i="0" baseline="0" dirty="0"/>
        </a:p>
      </dgm:t>
    </dgm:pt>
    <dgm:pt modelId="{F9311B77-6626-47DC-A4BD-394BFDA2603A}" type="parTrans" cxnId="{AE6B2DBA-4FE4-4F4F-912D-90A0C33E9E78}">
      <dgm:prSet/>
      <dgm:spPr/>
      <dgm:t>
        <a:bodyPr/>
        <a:lstStyle/>
        <a:p>
          <a:endParaRPr lang="en-GB"/>
        </a:p>
      </dgm:t>
    </dgm:pt>
    <dgm:pt modelId="{FB467385-B5BE-4692-BDFB-A6041830E549}" type="sibTrans" cxnId="{AE6B2DBA-4FE4-4F4F-912D-90A0C33E9E78}">
      <dgm:prSet/>
      <dgm:spPr/>
      <dgm:t>
        <a:bodyPr/>
        <a:lstStyle/>
        <a:p>
          <a:endParaRPr lang="en-GB"/>
        </a:p>
      </dgm:t>
    </dgm:pt>
    <dgm:pt modelId="{E65FD1E8-C363-4052-BF4D-003403B8C2F6}">
      <dgm:prSet phldrT="[Text]" custT="1"/>
      <dgm:spPr>
        <a:solidFill>
          <a:srgbClr val="C00000"/>
        </a:solidFill>
      </dgm:spPr>
      <dgm:t>
        <a:bodyPr/>
        <a:lstStyle/>
        <a:p>
          <a:r>
            <a:rPr lang="en-US" sz="1000" b="1" i="0" baseline="0" dirty="0"/>
            <a:t>Customer X</a:t>
          </a:r>
          <a:endParaRPr lang="en-GB" sz="1000" b="1" i="0" baseline="0" dirty="0"/>
        </a:p>
      </dgm:t>
    </dgm:pt>
    <dgm:pt modelId="{B8BC7C82-A72A-4445-8A7B-723FBF667F8B}" type="parTrans" cxnId="{F88A7069-CF19-4AF6-B9D6-7FB4E1C06398}">
      <dgm:prSet/>
      <dgm:spPr/>
      <dgm:t>
        <a:bodyPr/>
        <a:lstStyle/>
        <a:p>
          <a:endParaRPr lang="en-GB"/>
        </a:p>
      </dgm:t>
    </dgm:pt>
    <dgm:pt modelId="{DCDF76A7-1DEC-435D-87F6-21717A42575D}" type="sibTrans" cxnId="{F88A7069-CF19-4AF6-B9D6-7FB4E1C06398}">
      <dgm:prSet/>
      <dgm:spPr/>
      <dgm:t>
        <a:bodyPr/>
        <a:lstStyle/>
        <a:p>
          <a:endParaRPr lang="en-GB"/>
        </a:p>
      </dgm:t>
    </dgm:pt>
    <dgm:pt modelId="{CADAEEC3-B8D5-4873-BD29-F6595755E881}">
      <dgm:prSet phldrT="[Text]" custT="1"/>
      <dgm:spPr>
        <a:solidFill>
          <a:srgbClr val="C00000"/>
        </a:solidFill>
      </dgm:spPr>
      <dgm:t>
        <a:bodyPr/>
        <a:lstStyle/>
        <a:p>
          <a:r>
            <a:rPr lang="en-US" sz="1000" b="1" i="0" baseline="0" dirty="0"/>
            <a:t>Customer Z</a:t>
          </a:r>
          <a:endParaRPr lang="en-GB" sz="1000" b="1" i="0" baseline="0" dirty="0"/>
        </a:p>
      </dgm:t>
    </dgm:pt>
    <dgm:pt modelId="{5A780902-C65D-4340-8251-C8274B2461E5}" type="parTrans" cxnId="{C0A965AF-F350-4E2F-95CE-73EDD11A52FC}">
      <dgm:prSet/>
      <dgm:spPr/>
      <dgm:t>
        <a:bodyPr/>
        <a:lstStyle/>
        <a:p>
          <a:endParaRPr lang="en-GB"/>
        </a:p>
      </dgm:t>
    </dgm:pt>
    <dgm:pt modelId="{A94D6F8A-5CD8-4061-A8A1-43A67B75D256}" type="sibTrans" cxnId="{C0A965AF-F350-4E2F-95CE-73EDD11A52FC}">
      <dgm:prSet/>
      <dgm:spPr/>
      <dgm:t>
        <a:bodyPr/>
        <a:lstStyle/>
        <a:p>
          <a:endParaRPr lang="en-GB"/>
        </a:p>
      </dgm:t>
    </dgm:pt>
    <dgm:pt modelId="{9CB70826-ABEB-4C35-8BCD-FF7DB92062E3}">
      <dgm:prSet phldrT="[Text]" custT="1"/>
      <dgm:spPr/>
      <dgm:t>
        <a:bodyPr/>
        <a:lstStyle/>
        <a:p>
          <a:r>
            <a:rPr lang="en-US" sz="1000" b="1" i="0" baseline="0" dirty="0"/>
            <a:t>Program Scoping &amp; Management</a:t>
          </a:r>
          <a:endParaRPr lang="en-GB" sz="1000" b="1" i="0" baseline="0" dirty="0"/>
        </a:p>
      </dgm:t>
    </dgm:pt>
    <dgm:pt modelId="{E8CADCFC-4651-43BD-A49A-D69A8396BB78}" type="parTrans" cxnId="{15919F2F-1DB4-4133-8F94-CD2757C85568}">
      <dgm:prSet/>
      <dgm:spPr/>
      <dgm:t>
        <a:bodyPr/>
        <a:lstStyle/>
        <a:p>
          <a:endParaRPr lang="en-GB"/>
        </a:p>
      </dgm:t>
    </dgm:pt>
    <dgm:pt modelId="{87B42818-2957-479F-BAFF-4AB8462CD42E}" type="sibTrans" cxnId="{15919F2F-1DB4-4133-8F94-CD2757C85568}">
      <dgm:prSet/>
      <dgm:spPr/>
      <dgm:t>
        <a:bodyPr/>
        <a:lstStyle/>
        <a:p>
          <a:endParaRPr lang="en-GB"/>
        </a:p>
      </dgm:t>
    </dgm:pt>
    <dgm:pt modelId="{65253069-B13D-4E1E-A7E7-61D9233CB1D7}">
      <dgm:prSet phldrT="[Text]" custT="1"/>
      <dgm:spPr/>
      <dgm:t>
        <a:bodyPr/>
        <a:lstStyle/>
        <a:p>
          <a:r>
            <a:rPr lang="en-US" sz="1000" b="1" i="0" baseline="0" dirty="0"/>
            <a:t>Requirements Capture</a:t>
          </a:r>
          <a:endParaRPr lang="en-GB" sz="1000" b="1" i="0" baseline="0" dirty="0"/>
        </a:p>
      </dgm:t>
    </dgm:pt>
    <dgm:pt modelId="{43B4720C-0F8A-4B21-A7E4-78BB9FAD649B}" type="parTrans" cxnId="{22A7FC87-7FD6-4619-8DC9-A6A95A84B49D}">
      <dgm:prSet/>
      <dgm:spPr/>
      <dgm:t>
        <a:bodyPr/>
        <a:lstStyle/>
        <a:p>
          <a:endParaRPr lang="en-GB"/>
        </a:p>
      </dgm:t>
    </dgm:pt>
    <dgm:pt modelId="{65E09A75-B41C-4ECC-86E9-B06D3DD49B59}" type="sibTrans" cxnId="{22A7FC87-7FD6-4619-8DC9-A6A95A84B49D}">
      <dgm:prSet/>
      <dgm:spPr/>
      <dgm:t>
        <a:bodyPr/>
        <a:lstStyle/>
        <a:p>
          <a:endParaRPr lang="en-GB"/>
        </a:p>
      </dgm:t>
    </dgm:pt>
    <dgm:pt modelId="{8B06709F-26BC-4308-93A1-1651996404A8}">
      <dgm:prSet phldrT="[Text]" custT="1"/>
      <dgm:spPr/>
      <dgm:t>
        <a:bodyPr/>
        <a:lstStyle/>
        <a:p>
          <a:r>
            <a:rPr lang="en-US" sz="1000" b="1" i="0" baseline="0" dirty="0"/>
            <a:t>Engineering Design Process</a:t>
          </a:r>
          <a:endParaRPr lang="en-GB" sz="1000" b="1" i="0" baseline="0" dirty="0"/>
        </a:p>
      </dgm:t>
    </dgm:pt>
    <dgm:pt modelId="{2EEEEF08-CA2F-4755-9913-01A729204DD6}" type="parTrans" cxnId="{83E276E7-2991-42E9-9235-7489A7B35712}">
      <dgm:prSet/>
      <dgm:spPr/>
      <dgm:t>
        <a:bodyPr/>
        <a:lstStyle/>
        <a:p>
          <a:endParaRPr lang="en-GB"/>
        </a:p>
      </dgm:t>
    </dgm:pt>
    <dgm:pt modelId="{A5E7D0B2-04CB-4954-8434-A44BBD9858E1}" type="sibTrans" cxnId="{83E276E7-2991-42E9-9235-7489A7B35712}">
      <dgm:prSet/>
      <dgm:spPr/>
      <dgm:t>
        <a:bodyPr/>
        <a:lstStyle/>
        <a:p>
          <a:endParaRPr lang="en-GB"/>
        </a:p>
      </dgm:t>
    </dgm:pt>
    <dgm:pt modelId="{3B0DF2FB-9A2C-46B5-8C28-D3AFE82F003A}">
      <dgm:prSet phldrT="[Text]" custT="1"/>
      <dgm:spPr/>
      <dgm:t>
        <a:bodyPr/>
        <a:lstStyle/>
        <a:p>
          <a:r>
            <a:rPr lang="en-US" sz="1000" b="1" i="0" baseline="0" dirty="0"/>
            <a:t>Management Tools</a:t>
          </a:r>
          <a:endParaRPr lang="en-GB" sz="1000" b="1" i="0" baseline="0" dirty="0"/>
        </a:p>
      </dgm:t>
    </dgm:pt>
    <dgm:pt modelId="{83946DE8-CB19-45B5-9C3C-6D7CE498460F}" type="parTrans" cxnId="{8443F955-DB00-4B36-8D7F-51D0676A4468}">
      <dgm:prSet/>
      <dgm:spPr/>
      <dgm:t>
        <a:bodyPr/>
        <a:lstStyle/>
        <a:p>
          <a:endParaRPr lang="en-GB"/>
        </a:p>
      </dgm:t>
    </dgm:pt>
    <dgm:pt modelId="{88107C59-1709-44E3-903A-517B928360D0}" type="sibTrans" cxnId="{8443F955-DB00-4B36-8D7F-51D0676A4468}">
      <dgm:prSet/>
      <dgm:spPr/>
      <dgm:t>
        <a:bodyPr/>
        <a:lstStyle/>
        <a:p>
          <a:endParaRPr lang="en-GB"/>
        </a:p>
      </dgm:t>
    </dgm:pt>
    <dgm:pt modelId="{C966220E-1C2E-4428-9305-CB8FA7222E81}">
      <dgm:prSet phldrT="[Text]" custT="1"/>
      <dgm:spPr>
        <a:solidFill>
          <a:srgbClr val="C00000"/>
        </a:solidFill>
      </dgm:spPr>
      <dgm:t>
        <a:bodyPr/>
        <a:lstStyle/>
        <a:p>
          <a:r>
            <a:rPr lang="en-US" sz="1000" b="1" i="0" baseline="0" dirty="0"/>
            <a:t>Customer Y</a:t>
          </a:r>
          <a:endParaRPr lang="en-GB" sz="1000" b="1" i="0" baseline="0" dirty="0"/>
        </a:p>
      </dgm:t>
    </dgm:pt>
    <dgm:pt modelId="{2AEBE31D-1D05-426F-8A6D-B16FD4DC698F}" type="parTrans" cxnId="{E899C051-8046-4CCE-87C2-80F29A9F3DD7}">
      <dgm:prSet/>
      <dgm:spPr/>
      <dgm:t>
        <a:bodyPr/>
        <a:lstStyle/>
        <a:p>
          <a:endParaRPr lang="en-GB"/>
        </a:p>
      </dgm:t>
    </dgm:pt>
    <dgm:pt modelId="{49ADA257-2FFF-4A8A-A000-5DF71AEE7242}" type="sibTrans" cxnId="{E899C051-8046-4CCE-87C2-80F29A9F3DD7}">
      <dgm:prSet/>
      <dgm:spPr/>
      <dgm:t>
        <a:bodyPr/>
        <a:lstStyle/>
        <a:p>
          <a:endParaRPr lang="en-GB"/>
        </a:p>
      </dgm:t>
    </dgm:pt>
    <dgm:pt modelId="{8CC1A8FD-BB48-439A-881C-ECBFA116F90D}">
      <dgm:prSet phldrT="[Text]" custT="1"/>
      <dgm:spPr/>
      <dgm:t>
        <a:bodyPr/>
        <a:lstStyle/>
        <a:p>
          <a:r>
            <a:rPr lang="en-US" sz="1000" b="1" i="0" baseline="0" dirty="0"/>
            <a:t>The Peregrine Advantage</a:t>
          </a:r>
          <a:endParaRPr lang="en-GB" sz="1000" b="1" i="0" baseline="0" dirty="0"/>
        </a:p>
      </dgm:t>
    </dgm:pt>
    <dgm:pt modelId="{EEA83226-50B9-4059-AAB9-F26B5172E80E}" type="parTrans" cxnId="{7181003E-72D8-4159-B52F-8A793937C367}">
      <dgm:prSet/>
      <dgm:spPr/>
      <dgm:t>
        <a:bodyPr/>
        <a:lstStyle/>
        <a:p>
          <a:endParaRPr lang="en-GB"/>
        </a:p>
      </dgm:t>
    </dgm:pt>
    <dgm:pt modelId="{8E52B21B-5FB7-4F99-AD24-E100A34B217F}" type="sibTrans" cxnId="{7181003E-72D8-4159-B52F-8A793937C367}">
      <dgm:prSet/>
      <dgm:spPr/>
      <dgm:t>
        <a:bodyPr/>
        <a:lstStyle/>
        <a:p>
          <a:endParaRPr lang="en-GB"/>
        </a:p>
      </dgm:t>
    </dgm:pt>
    <dgm:pt modelId="{93194FE6-F088-4F8A-B0D0-01E9281DE0EE}" type="pres">
      <dgm:prSet presAssocID="{59D306C2-D6D7-4A9D-9DD3-D533186A7228}" presName="hierChild1" presStyleCnt="0">
        <dgm:presLayoutVars>
          <dgm:orgChart val="1"/>
          <dgm:chPref val="1"/>
          <dgm:dir/>
          <dgm:animOne val="branch"/>
          <dgm:animLvl val="lvl"/>
          <dgm:resizeHandles/>
        </dgm:presLayoutVars>
      </dgm:prSet>
      <dgm:spPr/>
    </dgm:pt>
    <dgm:pt modelId="{BE160CEE-2C7C-4D3E-A994-0BBBC5656BC2}" type="pres">
      <dgm:prSet presAssocID="{59A2AEAF-9019-433B-8227-0504043D7DCF}" presName="hierRoot1" presStyleCnt="0">
        <dgm:presLayoutVars>
          <dgm:hierBranch val="init"/>
        </dgm:presLayoutVars>
      </dgm:prSet>
      <dgm:spPr/>
    </dgm:pt>
    <dgm:pt modelId="{E13B60EE-A852-4E94-A584-577600C2E8DB}" type="pres">
      <dgm:prSet presAssocID="{59A2AEAF-9019-433B-8227-0504043D7DCF}" presName="rootComposite1" presStyleCnt="0"/>
      <dgm:spPr/>
    </dgm:pt>
    <dgm:pt modelId="{24BF7896-97CE-43DD-BF2F-4CA26B500FD3}" type="pres">
      <dgm:prSet presAssocID="{59A2AEAF-9019-433B-8227-0504043D7DCF}" presName="rootText1" presStyleLbl="node0" presStyleIdx="0" presStyleCnt="1">
        <dgm:presLayoutVars>
          <dgm:chPref val="3"/>
        </dgm:presLayoutVars>
      </dgm:prSet>
      <dgm:spPr/>
    </dgm:pt>
    <dgm:pt modelId="{BE0FB957-C2A7-4743-8A75-396A1CD5B402}" type="pres">
      <dgm:prSet presAssocID="{59A2AEAF-9019-433B-8227-0504043D7DCF}" presName="rootConnector1" presStyleLbl="asst0" presStyleIdx="0" presStyleCnt="0"/>
      <dgm:spPr/>
    </dgm:pt>
    <dgm:pt modelId="{9AF9D796-2227-4975-855D-EF6F30779C45}" type="pres">
      <dgm:prSet presAssocID="{59A2AEAF-9019-433B-8227-0504043D7DCF}" presName="hierChild2" presStyleCnt="0"/>
      <dgm:spPr/>
    </dgm:pt>
    <dgm:pt modelId="{282C761D-538E-4407-AB99-68F95CBB85BD}" type="pres">
      <dgm:prSet presAssocID="{B1350FF9-2527-4BB7-9F4B-D34F8C855AF0}" presName="Name37" presStyleLbl="parChTrans1D2" presStyleIdx="0" presStyleCnt="3"/>
      <dgm:spPr/>
    </dgm:pt>
    <dgm:pt modelId="{A351D6BD-DBB8-4544-B836-7947577E9FEE}" type="pres">
      <dgm:prSet presAssocID="{1DEEC0FC-5724-40CD-B919-3DCA77C65341}" presName="hierRoot2" presStyleCnt="0">
        <dgm:presLayoutVars>
          <dgm:hierBranch val="init"/>
        </dgm:presLayoutVars>
      </dgm:prSet>
      <dgm:spPr/>
    </dgm:pt>
    <dgm:pt modelId="{B2991428-F472-4A11-BE64-A5F4F9E4F966}" type="pres">
      <dgm:prSet presAssocID="{1DEEC0FC-5724-40CD-B919-3DCA77C65341}" presName="rootComposite" presStyleCnt="0"/>
      <dgm:spPr/>
    </dgm:pt>
    <dgm:pt modelId="{59A7587E-BBD0-4680-8C22-FA2E6A692F09}" type="pres">
      <dgm:prSet presAssocID="{1DEEC0FC-5724-40CD-B919-3DCA77C65341}" presName="rootText" presStyleLbl="node2" presStyleIdx="0" presStyleCnt="3">
        <dgm:presLayoutVars>
          <dgm:chPref val="3"/>
        </dgm:presLayoutVars>
      </dgm:prSet>
      <dgm:spPr/>
    </dgm:pt>
    <dgm:pt modelId="{BDAAAA23-08A7-4810-A0E3-83D6048480EE}" type="pres">
      <dgm:prSet presAssocID="{1DEEC0FC-5724-40CD-B919-3DCA77C65341}" presName="rootConnector" presStyleLbl="node2" presStyleIdx="0" presStyleCnt="3"/>
      <dgm:spPr/>
    </dgm:pt>
    <dgm:pt modelId="{52EB4D3F-F9CA-4329-B63F-36A9A477F0C3}" type="pres">
      <dgm:prSet presAssocID="{1DEEC0FC-5724-40CD-B919-3DCA77C65341}" presName="hierChild4" presStyleCnt="0"/>
      <dgm:spPr/>
    </dgm:pt>
    <dgm:pt modelId="{0A4E28CF-8CDE-427C-BB74-F3AF9D48B123}" type="pres">
      <dgm:prSet presAssocID="{B8BC7C82-A72A-4445-8A7B-723FBF667F8B}" presName="Name37" presStyleLbl="parChTrans1D3" presStyleIdx="0" presStyleCnt="7"/>
      <dgm:spPr/>
    </dgm:pt>
    <dgm:pt modelId="{206B6152-8A67-4088-B324-7423502E083A}" type="pres">
      <dgm:prSet presAssocID="{E65FD1E8-C363-4052-BF4D-003403B8C2F6}" presName="hierRoot2" presStyleCnt="0">
        <dgm:presLayoutVars>
          <dgm:hierBranch val="init"/>
        </dgm:presLayoutVars>
      </dgm:prSet>
      <dgm:spPr/>
    </dgm:pt>
    <dgm:pt modelId="{17BDCB27-83EB-4C71-AE6B-9D18F1425C6D}" type="pres">
      <dgm:prSet presAssocID="{E65FD1E8-C363-4052-BF4D-003403B8C2F6}" presName="rootComposite" presStyleCnt="0"/>
      <dgm:spPr/>
    </dgm:pt>
    <dgm:pt modelId="{D5C74230-5BBE-452E-A639-A282DA962867}" type="pres">
      <dgm:prSet presAssocID="{E65FD1E8-C363-4052-BF4D-003403B8C2F6}" presName="rootText" presStyleLbl="node3" presStyleIdx="0" presStyleCnt="7">
        <dgm:presLayoutVars>
          <dgm:chPref val="3"/>
        </dgm:presLayoutVars>
      </dgm:prSet>
      <dgm:spPr/>
    </dgm:pt>
    <dgm:pt modelId="{568BE1AE-C75A-47A4-9905-859794316276}" type="pres">
      <dgm:prSet presAssocID="{E65FD1E8-C363-4052-BF4D-003403B8C2F6}" presName="rootConnector" presStyleLbl="node3" presStyleIdx="0" presStyleCnt="7"/>
      <dgm:spPr/>
    </dgm:pt>
    <dgm:pt modelId="{8F19674F-4FCF-4391-A846-73BF6CDC2E2D}" type="pres">
      <dgm:prSet presAssocID="{E65FD1E8-C363-4052-BF4D-003403B8C2F6}" presName="hierChild4" presStyleCnt="0"/>
      <dgm:spPr/>
    </dgm:pt>
    <dgm:pt modelId="{0FE3B1FD-BC81-447E-96D1-C4AE0776D12F}" type="pres">
      <dgm:prSet presAssocID="{E65FD1E8-C363-4052-BF4D-003403B8C2F6}" presName="hierChild5" presStyleCnt="0"/>
      <dgm:spPr/>
    </dgm:pt>
    <dgm:pt modelId="{7B33670E-D565-4BDD-8F11-B2DD6CE8D1CE}" type="pres">
      <dgm:prSet presAssocID="{2AEBE31D-1D05-426F-8A6D-B16FD4DC698F}" presName="Name37" presStyleLbl="parChTrans1D3" presStyleIdx="1" presStyleCnt="7"/>
      <dgm:spPr/>
    </dgm:pt>
    <dgm:pt modelId="{F46F616E-5859-439C-99E7-0C89108D3135}" type="pres">
      <dgm:prSet presAssocID="{C966220E-1C2E-4428-9305-CB8FA7222E81}" presName="hierRoot2" presStyleCnt="0">
        <dgm:presLayoutVars>
          <dgm:hierBranch val="init"/>
        </dgm:presLayoutVars>
      </dgm:prSet>
      <dgm:spPr/>
    </dgm:pt>
    <dgm:pt modelId="{9CBD0DEC-F8B8-49A8-9141-0C7E59602BB5}" type="pres">
      <dgm:prSet presAssocID="{C966220E-1C2E-4428-9305-CB8FA7222E81}" presName="rootComposite" presStyleCnt="0"/>
      <dgm:spPr/>
    </dgm:pt>
    <dgm:pt modelId="{BEE919DB-186D-4C10-B19B-05ECDACFDD71}" type="pres">
      <dgm:prSet presAssocID="{C966220E-1C2E-4428-9305-CB8FA7222E81}" presName="rootText" presStyleLbl="node3" presStyleIdx="1" presStyleCnt="7">
        <dgm:presLayoutVars>
          <dgm:chPref val="3"/>
        </dgm:presLayoutVars>
      </dgm:prSet>
      <dgm:spPr/>
    </dgm:pt>
    <dgm:pt modelId="{37850268-6951-45B5-9C28-CA9E7D980B80}" type="pres">
      <dgm:prSet presAssocID="{C966220E-1C2E-4428-9305-CB8FA7222E81}" presName="rootConnector" presStyleLbl="node3" presStyleIdx="1" presStyleCnt="7"/>
      <dgm:spPr/>
    </dgm:pt>
    <dgm:pt modelId="{01A9413F-B911-4BD2-A643-446D6CB50EE7}" type="pres">
      <dgm:prSet presAssocID="{C966220E-1C2E-4428-9305-CB8FA7222E81}" presName="hierChild4" presStyleCnt="0"/>
      <dgm:spPr/>
    </dgm:pt>
    <dgm:pt modelId="{D933B311-C663-4610-8DD2-E509FC8E5CFB}" type="pres">
      <dgm:prSet presAssocID="{C966220E-1C2E-4428-9305-CB8FA7222E81}" presName="hierChild5" presStyleCnt="0"/>
      <dgm:spPr/>
    </dgm:pt>
    <dgm:pt modelId="{36F134AA-4A13-4CCD-8C7F-ACAB1E2AA601}" type="pres">
      <dgm:prSet presAssocID="{5A780902-C65D-4340-8251-C8274B2461E5}" presName="Name37" presStyleLbl="parChTrans1D3" presStyleIdx="2" presStyleCnt="7"/>
      <dgm:spPr/>
    </dgm:pt>
    <dgm:pt modelId="{8C3D7382-638D-42B4-B322-FADCAD4FA352}" type="pres">
      <dgm:prSet presAssocID="{CADAEEC3-B8D5-4873-BD29-F6595755E881}" presName="hierRoot2" presStyleCnt="0">
        <dgm:presLayoutVars>
          <dgm:hierBranch val="init"/>
        </dgm:presLayoutVars>
      </dgm:prSet>
      <dgm:spPr/>
    </dgm:pt>
    <dgm:pt modelId="{225E16DC-F2B6-4543-BF0F-9262CEB8DD91}" type="pres">
      <dgm:prSet presAssocID="{CADAEEC3-B8D5-4873-BD29-F6595755E881}" presName="rootComposite" presStyleCnt="0"/>
      <dgm:spPr/>
    </dgm:pt>
    <dgm:pt modelId="{18E4BAB2-6082-48B2-9CA9-78F15EDE65F0}" type="pres">
      <dgm:prSet presAssocID="{CADAEEC3-B8D5-4873-BD29-F6595755E881}" presName="rootText" presStyleLbl="node3" presStyleIdx="2" presStyleCnt="7">
        <dgm:presLayoutVars>
          <dgm:chPref val="3"/>
        </dgm:presLayoutVars>
      </dgm:prSet>
      <dgm:spPr/>
    </dgm:pt>
    <dgm:pt modelId="{867B08F6-35D8-4586-B567-FBB1BC5F837D}" type="pres">
      <dgm:prSet presAssocID="{CADAEEC3-B8D5-4873-BD29-F6595755E881}" presName="rootConnector" presStyleLbl="node3" presStyleIdx="2" presStyleCnt="7"/>
      <dgm:spPr/>
    </dgm:pt>
    <dgm:pt modelId="{947A2BB6-1B53-46C9-BFC2-77F37EE03C29}" type="pres">
      <dgm:prSet presAssocID="{CADAEEC3-B8D5-4873-BD29-F6595755E881}" presName="hierChild4" presStyleCnt="0"/>
      <dgm:spPr/>
    </dgm:pt>
    <dgm:pt modelId="{E5973A65-11C6-43B7-9EB1-1923F74F7961}" type="pres">
      <dgm:prSet presAssocID="{CADAEEC3-B8D5-4873-BD29-F6595755E881}" presName="hierChild5" presStyleCnt="0"/>
      <dgm:spPr/>
    </dgm:pt>
    <dgm:pt modelId="{3B007DAF-0788-4F4A-A6C6-BBBF099EFEAE}" type="pres">
      <dgm:prSet presAssocID="{1DEEC0FC-5724-40CD-B919-3DCA77C65341}" presName="hierChild5" presStyleCnt="0"/>
      <dgm:spPr/>
    </dgm:pt>
    <dgm:pt modelId="{BA77698D-0387-4866-8A95-0FE7B724E375}" type="pres">
      <dgm:prSet presAssocID="{EEA83226-50B9-4059-AAB9-F26B5172E80E}" presName="Name37" presStyleLbl="parChTrans1D2" presStyleIdx="1" presStyleCnt="3"/>
      <dgm:spPr/>
    </dgm:pt>
    <dgm:pt modelId="{7785527E-2B79-447A-9DB4-7A4C8E9DCD93}" type="pres">
      <dgm:prSet presAssocID="{8CC1A8FD-BB48-439A-881C-ECBFA116F90D}" presName="hierRoot2" presStyleCnt="0">
        <dgm:presLayoutVars>
          <dgm:hierBranch val="init"/>
        </dgm:presLayoutVars>
      </dgm:prSet>
      <dgm:spPr/>
    </dgm:pt>
    <dgm:pt modelId="{3A328D24-5024-4201-A799-210DE6AAAF27}" type="pres">
      <dgm:prSet presAssocID="{8CC1A8FD-BB48-439A-881C-ECBFA116F90D}" presName="rootComposite" presStyleCnt="0"/>
      <dgm:spPr/>
    </dgm:pt>
    <dgm:pt modelId="{5ABA9060-2D6B-40BE-AEED-7DBF3C1B56B6}" type="pres">
      <dgm:prSet presAssocID="{8CC1A8FD-BB48-439A-881C-ECBFA116F90D}" presName="rootText" presStyleLbl="node2" presStyleIdx="1" presStyleCnt="3">
        <dgm:presLayoutVars>
          <dgm:chPref val="3"/>
        </dgm:presLayoutVars>
      </dgm:prSet>
      <dgm:spPr/>
    </dgm:pt>
    <dgm:pt modelId="{66445705-6CDD-473F-8F60-28EA34994637}" type="pres">
      <dgm:prSet presAssocID="{8CC1A8FD-BB48-439A-881C-ECBFA116F90D}" presName="rootConnector" presStyleLbl="node2" presStyleIdx="1" presStyleCnt="3"/>
      <dgm:spPr/>
    </dgm:pt>
    <dgm:pt modelId="{33965825-29FD-4852-8A6B-394586E3387A}" type="pres">
      <dgm:prSet presAssocID="{8CC1A8FD-BB48-439A-881C-ECBFA116F90D}" presName="hierChild4" presStyleCnt="0"/>
      <dgm:spPr/>
    </dgm:pt>
    <dgm:pt modelId="{AA7406C5-B2C6-400A-830B-E59F4EDCE679}" type="pres">
      <dgm:prSet presAssocID="{E8CADCFC-4651-43BD-A49A-D69A8396BB78}" presName="Name37" presStyleLbl="parChTrans1D3" presStyleIdx="3" presStyleCnt="7"/>
      <dgm:spPr/>
    </dgm:pt>
    <dgm:pt modelId="{09A2FBDD-D832-41E3-A192-DA70C3F7B2B1}" type="pres">
      <dgm:prSet presAssocID="{9CB70826-ABEB-4C35-8BCD-FF7DB92062E3}" presName="hierRoot2" presStyleCnt="0">
        <dgm:presLayoutVars>
          <dgm:hierBranch val="init"/>
        </dgm:presLayoutVars>
      </dgm:prSet>
      <dgm:spPr/>
    </dgm:pt>
    <dgm:pt modelId="{51D61580-0101-430D-BED4-A8F74582E1AE}" type="pres">
      <dgm:prSet presAssocID="{9CB70826-ABEB-4C35-8BCD-FF7DB92062E3}" presName="rootComposite" presStyleCnt="0"/>
      <dgm:spPr/>
    </dgm:pt>
    <dgm:pt modelId="{80F3522A-6932-49B2-90E7-5F27CAE09EA5}" type="pres">
      <dgm:prSet presAssocID="{9CB70826-ABEB-4C35-8BCD-FF7DB92062E3}" presName="rootText" presStyleLbl="node3" presStyleIdx="3" presStyleCnt="7">
        <dgm:presLayoutVars>
          <dgm:chPref val="3"/>
        </dgm:presLayoutVars>
      </dgm:prSet>
      <dgm:spPr/>
    </dgm:pt>
    <dgm:pt modelId="{215C3C00-DFCB-44FB-9582-47204F85F57E}" type="pres">
      <dgm:prSet presAssocID="{9CB70826-ABEB-4C35-8BCD-FF7DB92062E3}" presName="rootConnector" presStyleLbl="node3" presStyleIdx="3" presStyleCnt="7"/>
      <dgm:spPr/>
    </dgm:pt>
    <dgm:pt modelId="{033E82AC-C8FF-4371-BBAA-BFFD351F9559}" type="pres">
      <dgm:prSet presAssocID="{9CB70826-ABEB-4C35-8BCD-FF7DB92062E3}" presName="hierChild4" presStyleCnt="0"/>
      <dgm:spPr/>
    </dgm:pt>
    <dgm:pt modelId="{8E243D2B-D010-4C43-84CF-0383E858890B}" type="pres">
      <dgm:prSet presAssocID="{9CB70826-ABEB-4C35-8BCD-FF7DB92062E3}" presName="hierChild5" presStyleCnt="0"/>
      <dgm:spPr/>
    </dgm:pt>
    <dgm:pt modelId="{0ABAB2B3-DC9A-4AE7-BC24-FF425CA8B910}" type="pres">
      <dgm:prSet presAssocID="{43B4720C-0F8A-4B21-A7E4-78BB9FAD649B}" presName="Name37" presStyleLbl="parChTrans1D3" presStyleIdx="4" presStyleCnt="7"/>
      <dgm:spPr/>
    </dgm:pt>
    <dgm:pt modelId="{76B30539-9FDA-4C5D-8DFD-4983D3E84802}" type="pres">
      <dgm:prSet presAssocID="{65253069-B13D-4E1E-A7E7-61D9233CB1D7}" presName="hierRoot2" presStyleCnt="0">
        <dgm:presLayoutVars>
          <dgm:hierBranch val="init"/>
        </dgm:presLayoutVars>
      </dgm:prSet>
      <dgm:spPr/>
    </dgm:pt>
    <dgm:pt modelId="{896EF2CA-E7C4-4547-B6D6-F4ABCF435046}" type="pres">
      <dgm:prSet presAssocID="{65253069-B13D-4E1E-A7E7-61D9233CB1D7}" presName="rootComposite" presStyleCnt="0"/>
      <dgm:spPr/>
    </dgm:pt>
    <dgm:pt modelId="{FF1DF4F0-B08F-4F33-9DBB-420F5542E326}" type="pres">
      <dgm:prSet presAssocID="{65253069-B13D-4E1E-A7E7-61D9233CB1D7}" presName="rootText" presStyleLbl="node3" presStyleIdx="4" presStyleCnt="7">
        <dgm:presLayoutVars>
          <dgm:chPref val="3"/>
        </dgm:presLayoutVars>
      </dgm:prSet>
      <dgm:spPr/>
    </dgm:pt>
    <dgm:pt modelId="{48C2BF79-3DB5-4ECE-82BE-610B29CA17E9}" type="pres">
      <dgm:prSet presAssocID="{65253069-B13D-4E1E-A7E7-61D9233CB1D7}" presName="rootConnector" presStyleLbl="node3" presStyleIdx="4" presStyleCnt="7"/>
      <dgm:spPr/>
    </dgm:pt>
    <dgm:pt modelId="{9AB3C1AA-6B5D-47DE-A770-8608ADFF9F30}" type="pres">
      <dgm:prSet presAssocID="{65253069-B13D-4E1E-A7E7-61D9233CB1D7}" presName="hierChild4" presStyleCnt="0"/>
      <dgm:spPr/>
    </dgm:pt>
    <dgm:pt modelId="{10AB4FA3-752F-48DA-B774-E7E0D2F1F76A}" type="pres">
      <dgm:prSet presAssocID="{65253069-B13D-4E1E-A7E7-61D9233CB1D7}" presName="hierChild5" presStyleCnt="0"/>
      <dgm:spPr/>
    </dgm:pt>
    <dgm:pt modelId="{C19E3DE2-BA27-44AC-9E94-80101C208663}" type="pres">
      <dgm:prSet presAssocID="{2EEEEF08-CA2F-4755-9913-01A729204DD6}" presName="Name37" presStyleLbl="parChTrans1D3" presStyleIdx="5" presStyleCnt="7"/>
      <dgm:spPr/>
    </dgm:pt>
    <dgm:pt modelId="{EE13DE10-A22D-49BF-BF91-896C8E6772F2}" type="pres">
      <dgm:prSet presAssocID="{8B06709F-26BC-4308-93A1-1651996404A8}" presName="hierRoot2" presStyleCnt="0">
        <dgm:presLayoutVars>
          <dgm:hierBranch val="init"/>
        </dgm:presLayoutVars>
      </dgm:prSet>
      <dgm:spPr/>
    </dgm:pt>
    <dgm:pt modelId="{E5E2D98D-F4FA-4DE2-A5FE-CF6A6FF664A3}" type="pres">
      <dgm:prSet presAssocID="{8B06709F-26BC-4308-93A1-1651996404A8}" presName="rootComposite" presStyleCnt="0"/>
      <dgm:spPr/>
    </dgm:pt>
    <dgm:pt modelId="{A886C6EE-899C-4A10-8810-137AEE6E89B5}" type="pres">
      <dgm:prSet presAssocID="{8B06709F-26BC-4308-93A1-1651996404A8}" presName="rootText" presStyleLbl="node3" presStyleIdx="5" presStyleCnt="7">
        <dgm:presLayoutVars>
          <dgm:chPref val="3"/>
        </dgm:presLayoutVars>
      </dgm:prSet>
      <dgm:spPr/>
    </dgm:pt>
    <dgm:pt modelId="{DBFD9EB5-DE70-47DB-8114-16D18940F12F}" type="pres">
      <dgm:prSet presAssocID="{8B06709F-26BC-4308-93A1-1651996404A8}" presName="rootConnector" presStyleLbl="node3" presStyleIdx="5" presStyleCnt="7"/>
      <dgm:spPr/>
    </dgm:pt>
    <dgm:pt modelId="{FFB71496-F90A-48EA-B90C-9E34BE6B9375}" type="pres">
      <dgm:prSet presAssocID="{8B06709F-26BC-4308-93A1-1651996404A8}" presName="hierChild4" presStyleCnt="0"/>
      <dgm:spPr/>
    </dgm:pt>
    <dgm:pt modelId="{62FABDE1-ED87-4FF2-A5B9-00C0F8929389}" type="pres">
      <dgm:prSet presAssocID="{8B06709F-26BC-4308-93A1-1651996404A8}" presName="hierChild5" presStyleCnt="0"/>
      <dgm:spPr/>
    </dgm:pt>
    <dgm:pt modelId="{B430E9E3-876C-4794-BE2C-FDDA82C02B3A}" type="pres">
      <dgm:prSet presAssocID="{83946DE8-CB19-45B5-9C3C-6D7CE498460F}" presName="Name37" presStyleLbl="parChTrans1D3" presStyleIdx="6" presStyleCnt="7"/>
      <dgm:spPr/>
    </dgm:pt>
    <dgm:pt modelId="{69D08902-EDB6-4538-A7F6-F029DDF29756}" type="pres">
      <dgm:prSet presAssocID="{3B0DF2FB-9A2C-46B5-8C28-D3AFE82F003A}" presName="hierRoot2" presStyleCnt="0">
        <dgm:presLayoutVars>
          <dgm:hierBranch val="init"/>
        </dgm:presLayoutVars>
      </dgm:prSet>
      <dgm:spPr/>
    </dgm:pt>
    <dgm:pt modelId="{96B300BD-29A6-4128-B8A1-060AEB3593AF}" type="pres">
      <dgm:prSet presAssocID="{3B0DF2FB-9A2C-46B5-8C28-D3AFE82F003A}" presName="rootComposite" presStyleCnt="0"/>
      <dgm:spPr/>
    </dgm:pt>
    <dgm:pt modelId="{A324792A-FD00-4C11-BED9-C02F0C4262E7}" type="pres">
      <dgm:prSet presAssocID="{3B0DF2FB-9A2C-46B5-8C28-D3AFE82F003A}" presName="rootText" presStyleLbl="node3" presStyleIdx="6" presStyleCnt="7">
        <dgm:presLayoutVars>
          <dgm:chPref val="3"/>
        </dgm:presLayoutVars>
      </dgm:prSet>
      <dgm:spPr/>
    </dgm:pt>
    <dgm:pt modelId="{ABB8F9E2-7419-481E-9364-7F310B688CF4}" type="pres">
      <dgm:prSet presAssocID="{3B0DF2FB-9A2C-46B5-8C28-D3AFE82F003A}" presName="rootConnector" presStyleLbl="node3" presStyleIdx="6" presStyleCnt="7"/>
      <dgm:spPr/>
    </dgm:pt>
    <dgm:pt modelId="{47B38776-DD2A-4000-A6B9-C22AE03A178D}" type="pres">
      <dgm:prSet presAssocID="{3B0DF2FB-9A2C-46B5-8C28-D3AFE82F003A}" presName="hierChild4" presStyleCnt="0"/>
      <dgm:spPr/>
    </dgm:pt>
    <dgm:pt modelId="{FC7AFB67-803D-4AC3-8336-267F75067616}" type="pres">
      <dgm:prSet presAssocID="{3B0DF2FB-9A2C-46B5-8C28-D3AFE82F003A}" presName="hierChild5" presStyleCnt="0"/>
      <dgm:spPr/>
    </dgm:pt>
    <dgm:pt modelId="{FE287F85-F883-466C-BB04-099D8CABDDE4}" type="pres">
      <dgm:prSet presAssocID="{8CC1A8FD-BB48-439A-881C-ECBFA116F90D}" presName="hierChild5" presStyleCnt="0"/>
      <dgm:spPr/>
    </dgm:pt>
    <dgm:pt modelId="{E3C9EA31-4EBE-4D97-AD4C-99EF74B5CF18}" type="pres">
      <dgm:prSet presAssocID="{F9311B77-6626-47DC-A4BD-394BFDA2603A}" presName="Name37" presStyleLbl="parChTrans1D2" presStyleIdx="2" presStyleCnt="3"/>
      <dgm:spPr/>
    </dgm:pt>
    <dgm:pt modelId="{E258A8C9-CE57-4585-AB19-8E4743AF29B8}" type="pres">
      <dgm:prSet presAssocID="{6DF14881-F3BF-4AC3-B964-9D6FAB753E83}" presName="hierRoot2" presStyleCnt="0">
        <dgm:presLayoutVars>
          <dgm:hierBranch val="init"/>
        </dgm:presLayoutVars>
      </dgm:prSet>
      <dgm:spPr/>
    </dgm:pt>
    <dgm:pt modelId="{495C2D97-C49E-48E0-B8EF-0D5908D33F54}" type="pres">
      <dgm:prSet presAssocID="{6DF14881-F3BF-4AC3-B964-9D6FAB753E83}" presName="rootComposite" presStyleCnt="0"/>
      <dgm:spPr/>
    </dgm:pt>
    <dgm:pt modelId="{ADA19CD1-0322-498C-A1A2-8171A51883B3}" type="pres">
      <dgm:prSet presAssocID="{6DF14881-F3BF-4AC3-B964-9D6FAB753E83}" presName="rootText" presStyleLbl="node2" presStyleIdx="2" presStyleCnt="3">
        <dgm:presLayoutVars>
          <dgm:chPref val="3"/>
        </dgm:presLayoutVars>
      </dgm:prSet>
      <dgm:spPr/>
    </dgm:pt>
    <dgm:pt modelId="{20866F55-4FE8-4479-B503-71082356AED2}" type="pres">
      <dgm:prSet presAssocID="{6DF14881-F3BF-4AC3-B964-9D6FAB753E83}" presName="rootConnector" presStyleLbl="node2" presStyleIdx="2" presStyleCnt="3"/>
      <dgm:spPr/>
    </dgm:pt>
    <dgm:pt modelId="{DA5822A2-6A88-4542-B0CB-508D43FBB7BE}" type="pres">
      <dgm:prSet presAssocID="{6DF14881-F3BF-4AC3-B964-9D6FAB753E83}" presName="hierChild4" presStyleCnt="0"/>
      <dgm:spPr/>
    </dgm:pt>
    <dgm:pt modelId="{05CD6603-80F0-4513-8CF2-99E38EF41BB4}" type="pres">
      <dgm:prSet presAssocID="{6DF14881-F3BF-4AC3-B964-9D6FAB753E83}" presName="hierChild5" presStyleCnt="0"/>
      <dgm:spPr/>
    </dgm:pt>
    <dgm:pt modelId="{8DA9CD2F-03CC-41B9-9545-98274E300152}" type="pres">
      <dgm:prSet presAssocID="{59A2AEAF-9019-433B-8227-0504043D7DCF}" presName="hierChild3" presStyleCnt="0"/>
      <dgm:spPr/>
    </dgm:pt>
  </dgm:ptLst>
  <dgm:cxnLst>
    <dgm:cxn modelId="{A5478207-DC54-42E1-BB1E-F09769A0899D}" type="presOf" srcId="{3B0DF2FB-9A2C-46B5-8C28-D3AFE82F003A}" destId="{ABB8F9E2-7419-481E-9364-7F310B688CF4}" srcOrd="1" destOrd="0" presId="urn:microsoft.com/office/officeart/2005/8/layout/orgChart1"/>
    <dgm:cxn modelId="{63A3E60E-6E57-452C-A579-858B3341B1A3}" type="presOf" srcId="{59D306C2-D6D7-4A9D-9DD3-D533186A7228}" destId="{93194FE6-F088-4F8A-B0D0-01E9281DE0EE}" srcOrd="0" destOrd="0" presId="urn:microsoft.com/office/officeart/2005/8/layout/orgChart1"/>
    <dgm:cxn modelId="{78452A19-4D00-4F1F-8287-7B34231090CE}" type="presOf" srcId="{43B4720C-0F8A-4B21-A7E4-78BB9FAD649B}" destId="{0ABAB2B3-DC9A-4AE7-BC24-FF425CA8B910}" srcOrd="0" destOrd="0" presId="urn:microsoft.com/office/officeart/2005/8/layout/orgChart1"/>
    <dgm:cxn modelId="{565ACF19-0F57-43B5-A317-23C191ECAEC3}" type="presOf" srcId="{2AEBE31D-1D05-426F-8A6D-B16FD4DC698F}" destId="{7B33670E-D565-4BDD-8F11-B2DD6CE8D1CE}" srcOrd="0" destOrd="0" presId="urn:microsoft.com/office/officeart/2005/8/layout/orgChart1"/>
    <dgm:cxn modelId="{3CB6BE1C-08C4-4D21-8DC2-03DA87F28305}" type="presOf" srcId="{9CB70826-ABEB-4C35-8BCD-FF7DB92062E3}" destId="{80F3522A-6932-49B2-90E7-5F27CAE09EA5}" srcOrd="0" destOrd="0" presId="urn:microsoft.com/office/officeart/2005/8/layout/orgChart1"/>
    <dgm:cxn modelId="{CEBB7F1D-2123-4AF3-BA3F-4242D580943D}" type="presOf" srcId="{EEA83226-50B9-4059-AAB9-F26B5172E80E}" destId="{BA77698D-0387-4866-8A95-0FE7B724E375}" srcOrd="0" destOrd="0" presId="urn:microsoft.com/office/officeart/2005/8/layout/orgChart1"/>
    <dgm:cxn modelId="{8405AB1D-F648-4949-97E7-ABAA236C3619}" type="presOf" srcId="{5A780902-C65D-4340-8251-C8274B2461E5}" destId="{36F134AA-4A13-4CCD-8C7F-ACAB1E2AA601}" srcOrd="0" destOrd="0" presId="urn:microsoft.com/office/officeart/2005/8/layout/orgChart1"/>
    <dgm:cxn modelId="{3BD2DD1D-F170-4C5A-B929-26E5F08AD493}" type="presOf" srcId="{8B06709F-26BC-4308-93A1-1651996404A8}" destId="{A886C6EE-899C-4A10-8810-137AEE6E89B5}" srcOrd="0" destOrd="0" presId="urn:microsoft.com/office/officeart/2005/8/layout/orgChart1"/>
    <dgm:cxn modelId="{64765525-98D3-4B9D-9F03-C7A83F17BF6B}" srcId="{59D306C2-D6D7-4A9D-9DD3-D533186A7228}" destId="{59A2AEAF-9019-433B-8227-0504043D7DCF}" srcOrd="0" destOrd="0" parTransId="{DEA3B73F-21A7-4504-8868-997EF81F48B2}" sibTransId="{12C816FA-A3C0-4774-929B-F3118EA6D909}"/>
    <dgm:cxn modelId="{BC07322F-E3A7-4807-B56F-973AB4BBA33A}" type="presOf" srcId="{E8CADCFC-4651-43BD-A49A-D69A8396BB78}" destId="{AA7406C5-B2C6-400A-830B-E59F4EDCE679}" srcOrd="0" destOrd="0" presId="urn:microsoft.com/office/officeart/2005/8/layout/orgChart1"/>
    <dgm:cxn modelId="{15919F2F-1DB4-4133-8F94-CD2757C85568}" srcId="{8CC1A8FD-BB48-439A-881C-ECBFA116F90D}" destId="{9CB70826-ABEB-4C35-8BCD-FF7DB92062E3}" srcOrd="0" destOrd="0" parTransId="{E8CADCFC-4651-43BD-A49A-D69A8396BB78}" sibTransId="{87B42818-2957-479F-BAFF-4AB8462CD42E}"/>
    <dgm:cxn modelId="{E5426437-86F1-4D6F-8592-E68ED284A982}" type="presOf" srcId="{83946DE8-CB19-45B5-9C3C-6D7CE498460F}" destId="{B430E9E3-876C-4794-BE2C-FDDA82C02B3A}" srcOrd="0" destOrd="0" presId="urn:microsoft.com/office/officeart/2005/8/layout/orgChart1"/>
    <dgm:cxn modelId="{270F0339-4065-44F2-8768-A25E14F53653}" type="presOf" srcId="{CADAEEC3-B8D5-4873-BD29-F6595755E881}" destId="{18E4BAB2-6082-48B2-9CA9-78F15EDE65F0}" srcOrd="0" destOrd="0" presId="urn:microsoft.com/office/officeart/2005/8/layout/orgChart1"/>
    <dgm:cxn modelId="{B9DB2C39-9DB4-436E-AC74-E4783F289FD2}" type="presOf" srcId="{C966220E-1C2E-4428-9305-CB8FA7222E81}" destId="{BEE919DB-186D-4C10-B19B-05ECDACFDD71}" srcOrd="0" destOrd="0" presId="urn:microsoft.com/office/officeart/2005/8/layout/orgChart1"/>
    <dgm:cxn modelId="{7181003E-72D8-4159-B52F-8A793937C367}" srcId="{59A2AEAF-9019-433B-8227-0504043D7DCF}" destId="{8CC1A8FD-BB48-439A-881C-ECBFA116F90D}" srcOrd="1" destOrd="0" parTransId="{EEA83226-50B9-4059-AAB9-F26B5172E80E}" sibTransId="{8E52B21B-5FB7-4F99-AD24-E100A34B217F}"/>
    <dgm:cxn modelId="{D35ADF5F-C6BB-4067-800A-BC89CFF4D2C1}" type="presOf" srcId="{2EEEEF08-CA2F-4755-9913-01A729204DD6}" destId="{C19E3DE2-BA27-44AC-9E94-80101C208663}" srcOrd="0" destOrd="0" presId="urn:microsoft.com/office/officeart/2005/8/layout/orgChart1"/>
    <dgm:cxn modelId="{F88A7069-CF19-4AF6-B9D6-7FB4E1C06398}" srcId="{1DEEC0FC-5724-40CD-B919-3DCA77C65341}" destId="{E65FD1E8-C363-4052-BF4D-003403B8C2F6}" srcOrd="0" destOrd="0" parTransId="{B8BC7C82-A72A-4445-8A7B-723FBF667F8B}" sibTransId="{DCDF76A7-1DEC-435D-87F6-21717A42575D}"/>
    <dgm:cxn modelId="{2BA18E69-1AA7-4758-824D-35DB035D8B46}" type="presOf" srcId="{6DF14881-F3BF-4AC3-B964-9D6FAB753E83}" destId="{ADA19CD1-0322-498C-A1A2-8171A51883B3}" srcOrd="0" destOrd="0" presId="urn:microsoft.com/office/officeart/2005/8/layout/orgChart1"/>
    <dgm:cxn modelId="{E899C051-8046-4CCE-87C2-80F29A9F3DD7}" srcId="{1DEEC0FC-5724-40CD-B919-3DCA77C65341}" destId="{C966220E-1C2E-4428-9305-CB8FA7222E81}" srcOrd="1" destOrd="0" parTransId="{2AEBE31D-1D05-426F-8A6D-B16FD4DC698F}" sibTransId="{49ADA257-2FFF-4A8A-A000-5DF71AEE7242}"/>
    <dgm:cxn modelId="{53C90A72-3A30-4222-87D5-507A557B608C}" type="presOf" srcId="{B8BC7C82-A72A-4445-8A7B-723FBF667F8B}" destId="{0A4E28CF-8CDE-427C-BB74-F3AF9D48B123}" srcOrd="0" destOrd="0" presId="urn:microsoft.com/office/officeart/2005/8/layout/orgChart1"/>
    <dgm:cxn modelId="{5AE1A573-A68C-417D-ADF9-3A675EACE2E5}" type="presOf" srcId="{E65FD1E8-C363-4052-BF4D-003403B8C2F6}" destId="{568BE1AE-C75A-47A4-9905-859794316276}" srcOrd="1" destOrd="0" presId="urn:microsoft.com/office/officeart/2005/8/layout/orgChart1"/>
    <dgm:cxn modelId="{8443F955-DB00-4B36-8D7F-51D0676A4468}" srcId="{8CC1A8FD-BB48-439A-881C-ECBFA116F90D}" destId="{3B0DF2FB-9A2C-46B5-8C28-D3AFE82F003A}" srcOrd="3" destOrd="0" parTransId="{83946DE8-CB19-45B5-9C3C-6D7CE498460F}" sibTransId="{88107C59-1709-44E3-903A-517B928360D0}"/>
    <dgm:cxn modelId="{180BEC5A-25C5-4025-9A6E-6E26C8E296DC}" type="presOf" srcId="{9CB70826-ABEB-4C35-8BCD-FF7DB92062E3}" destId="{215C3C00-DFCB-44FB-9582-47204F85F57E}" srcOrd="1" destOrd="0" presId="urn:microsoft.com/office/officeart/2005/8/layout/orgChart1"/>
    <dgm:cxn modelId="{2DD66184-83EB-4C1B-B53F-4023640ED9C1}" type="presOf" srcId="{1DEEC0FC-5724-40CD-B919-3DCA77C65341}" destId="{BDAAAA23-08A7-4810-A0E3-83D6048480EE}" srcOrd="1" destOrd="0" presId="urn:microsoft.com/office/officeart/2005/8/layout/orgChart1"/>
    <dgm:cxn modelId="{22A7FC87-7FD6-4619-8DC9-A6A95A84B49D}" srcId="{8CC1A8FD-BB48-439A-881C-ECBFA116F90D}" destId="{65253069-B13D-4E1E-A7E7-61D9233CB1D7}" srcOrd="1" destOrd="0" parTransId="{43B4720C-0F8A-4B21-A7E4-78BB9FAD649B}" sibTransId="{65E09A75-B41C-4ECC-86E9-B06D3DD49B59}"/>
    <dgm:cxn modelId="{F6EB168B-AFF1-4ECD-ADEB-193954248B7F}" type="presOf" srcId="{65253069-B13D-4E1E-A7E7-61D9233CB1D7}" destId="{FF1DF4F0-B08F-4F33-9DBB-420F5542E326}" srcOrd="0" destOrd="0" presId="urn:microsoft.com/office/officeart/2005/8/layout/orgChart1"/>
    <dgm:cxn modelId="{7BC8B08D-AB53-4217-B1F7-682B08B809C9}" type="presOf" srcId="{1DEEC0FC-5724-40CD-B919-3DCA77C65341}" destId="{59A7587E-BBD0-4680-8C22-FA2E6A692F09}" srcOrd="0" destOrd="0" presId="urn:microsoft.com/office/officeart/2005/8/layout/orgChart1"/>
    <dgm:cxn modelId="{F2855190-8611-4D51-9E49-8A7326E5998C}" type="presOf" srcId="{8CC1A8FD-BB48-439A-881C-ECBFA116F90D}" destId="{66445705-6CDD-473F-8F60-28EA34994637}" srcOrd="1" destOrd="0" presId="urn:microsoft.com/office/officeart/2005/8/layout/orgChart1"/>
    <dgm:cxn modelId="{317FA799-7E89-4A57-BC6E-451D8F67C997}" type="presOf" srcId="{C966220E-1C2E-4428-9305-CB8FA7222E81}" destId="{37850268-6951-45B5-9C28-CA9E7D980B80}" srcOrd="1" destOrd="0" presId="urn:microsoft.com/office/officeart/2005/8/layout/orgChart1"/>
    <dgm:cxn modelId="{B1CE14A8-98A3-45B0-8106-92949F542118}" type="presOf" srcId="{59A2AEAF-9019-433B-8227-0504043D7DCF}" destId="{BE0FB957-C2A7-4743-8A75-396A1CD5B402}" srcOrd="1" destOrd="0" presId="urn:microsoft.com/office/officeart/2005/8/layout/orgChart1"/>
    <dgm:cxn modelId="{12FC80A8-5726-4F11-8D37-6C81AC8F056E}" type="presOf" srcId="{8B06709F-26BC-4308-93A1-1651996404A8}" destId="{DBFD9EB5-DE70-47DB-8114-16D18940F12F}" srcOrd="1" destOrd="0" presId="urn:microsoft.com/office/officeart/2005/8/layout/orgChart1"/>
    <dgm:cxn modelId="{C0A965AF-F350-4E2F-95CE-73EDD11A52FC}" srcId="{1DEEC0FC-5724-40CD-B919-3DCA77C65341}" destId="{CADAEEC3-B8D5-4873-BD29-F6595755E881}" srcOrd="2" destOrd="0" parTransId="{5A780902-C65D-4340-8251-C8274B2461E5}" sibTransId="{A94D6F8A-5CD8-4061-A8A1-43A67B75D256}"/>
    <dgm:cxn modelId="{41395CB1-431C-43AD-83B3-63C2D58DD463}" type="presOf" srcId="{65253069-B13D-4E1E-A7E7-61D9233CB1D7}" destId="{48C2BF79-3DB5-4ECE-82BE-610B29CA17E9}" srcOrd="1" destOrd="0" presId="urn:microsoft.com/office/officeart/2005/8/layout/orgChart1"/>
    <dgm:cxn modelId="{3E8D69B3-3C53-49AD-96DF-599130DD7817}" type="presOf" srcId="{8CC1A8FD-BB48-439A-881C-ECBFA116F90D}" destId="{5ABA9060-2D6B-40BE-AEED-7DBF3C1B56B6}" srcOrd="0" destOrd="0" presId="urn:microsoft.com/office/officeart/2005/8/layout/orgChart1"/>
    <dgm:cxn modelId="{E8C7CCB4-4CC2-4AC8-A97B-9F1828F78AF8}" type="presOf" srcId="{59A2AEAF-9019-433B-8227-0504043D7DCF}" destId="{24BF7896-97CE-43DD-BF2F-4CA26B500FD3}" srcOrd="0" destOrd="0" presId="urn:microsoft.com/office/officeart/2005/8/layout/orgChart1"/>
    <dgm:cxn modelId="{611B09B7-8847-4123-B2B4-C7A56846FEDF}" srcId="{59A2AEAF-9019-433B-8227-0504043D7DCF}" destId="{1DEEC0FC-5724-40CD-B919-3DCA77C65341}" srcOrd="0" destOrd="0" parTransId="{B1350FF9-2527-4BB7-9F4B-D34F8C855AF0}" sibTransId="{FC40E838-F461-4AA9-B109-6228CAE8F10A}"/>
    <dgm:cxn modelId="{381D4EB9-D5CA-4AD4-A19D-353DD0610453}" type="presOf" srcId="{F9311B77-6626-47DC-A4BD-394BFDA2603A}" destId="{E3C9EA31-4EBE-4D97-AD4C-99EF74B5CF18}" srcOrd="0" destOrd="0" presId="urn:microsoft.com/office/officeart/2005/8/layout/orgChart1"/>
    <dgm:cxn modelId="{AE6B2DBA-4FE4-4F4F-912D-90A0C33E9E78}" srcId="{59A2AEAF-9019-433B-8227-0504043D7DCF}" destId="{6DF14881-F3BF-4AC3-B964-9D6FAB753E83}" srcOrd="2" destOrd="0" parTransId="{F9311B77-6626-47DC-A4BD-394BFDA2603A}" sibTransId="{FB467385-B5BE-4692-BDFB-A6041830E549}"/>
    <dgm:cxn modelId="{4B8E20D1-BBFD-4D9D-BF49-A9CC5C7F5B0C}" type="presOf" srcId="{6DF14881-F3BF-4AC3-B964-9D6FAB753E83}" destId="{20866F55-4FE8-4479-B503-71082356AED2}" srcOrd="1" destOrd="0" presId="urn:microsoft.com/office/officeart/2005/8/layout/orgChart1"/>
    <dgm:cxn modelId="{8855F6DE-A714-456D-9F2F-7304CED4F5F2}" type="presOf" srcId="{E65FD1E8-C363-4052-BF4D-003403B8C2F6}" destId="{D5C74230-5BBE-452E-A639-A282DA962867}" srcOrd="0" destOrd="0" presId="urn:microsoft.com/office/officeart/2005/8/layout/orgChart1"/>
    <dgm:cxn modelId="{83E276E7-2991-42E9-9235-7489A7B35712}" srcId="{8CC1A8FD-BB48-439A-881C-ECBFA116F90D}" destId="{8B06709F-26BC-4308-93A1-1651996404A8}" srcOrd="2" destOrd="0" parTransId="{2EEEEF08-CA2F-4755-9913-01A729204DD6}" sibTransId="{A5E7D0B2-04CB-4954-8434-A44BBD9858E1}"/>
    <dgm:cxn modelId="{7E94DBED-2BEB-49E8-B5D1-B7275F6F079A}" type="presOf" srcId="{CADAEEC3-B8D5-4873-BD29-F6595755E881}" destId="{867B08F6-35D8-4586-B567-FBB1BC5F837D}" srcOrd="1" destOrd="0" presId="urn:microsoft.com/office/officeart/2005/8/layout/orgChart1"/>
    <dgm:cxn modelId="{5A8ECFFB-547C-4AEC-BE25-2F6880F16F25}" type="presOf" srcId="{B1350FF9-2527-4BB7-9F4B-D34F8C855AF0}" destId="{282C761D-538E-4407-AB99-68F95CBB85BD}" srcOrd="0" destOrd="0" presId="urn:microsoft.com/office/officeart/2005/8/layout/orgChart1"/>
    <dgm:cxn modelId="{57B7C4FD-CD19-42E2-BB3C-D994C312B0CF}" type="presOf" srcId="{3B0DF2FB-9A2C-46B5-8C28-D3AFE82F003A}" destId="{A324792A-FD00-4C11-BED9-C02F0C4262E7}" srcOrd="0" destOrd="0" presId="urn:microsoft.com/office/officeart/2005/8/layout/orgChart1"/>
    <dgm:cxn modelId="{105F9E37-E97C-468D-A085-810FCDDB558E}" type="presParOf" srcId="{93194FE6-F088-4F8A-B0D0-01E9281DE0EE}" destId="{BE160CEE-2C7C-4D3E-A994-0BBBC5656BC2}" srcOrd="0" destOrd="0" presId="urn:microsoft.com/office/officeart/2005/8/layout/orgChart1"/>
    <dgm:cxn modelId="{8BD7C0D6-A207-4832-A753-DA464C991929}" type="presParOf" srcId="{BE160CEE-2C7C-4D3E-A994-0BBBC5656BC2}" destId="{E13B60EE-A852-4E94-A584-577600C2E8DB}" srcOrd="0" destOrd="0" presId="urn:microsoft.com/office/officeart/2005/8/layout/orgChart1"/>
    <dgm:cxn modelId="{664B5387-77AC-4359-845B-C70B5783FA02}" type="presParOf" srcId="{E13B60EE-A852-4E94-A584-577600C2E8DB}" destId="{24BF7896-97CE-43DD-BF2F-4CA26B500FD3}" srcOrd="0" destOrd="0" presId="urn:microsoft.com/office/officeart/2005/8/layout/orgChart1"/>
    <dgm:cxn modelId="{603F4235-6D84-4130-A81A-3D77CB7BCACD}" type="presParOf" srcId="{E13B60EE-A852-4E94-A584-577600C2E8DB}" destId="{BE0FB957-C2A7-4743-8A75-396A1CD5B402}" srcOrd="1" destOrd="0" presId="urn:microsoft.com/office/officeart/2005/8/layout/orgChart1"/>
    <dgm:cxn modelId="{380C4C38-0546-4858-88AD-C8BD83AF4BA3}" type="presParOf" srcId="{BE160CEE-2C7C-4D3E-A994-0BBBC5656BC2}" destId="{9AF9D796-2227-4975-855D-EF6F30779C45}" srcOrd="1" destOrd="0" presId="urn:microsoft.com/office/officeart/2005/8/layout/orgChart1"/>
    <dgm:cxn modelId="{051B00C7-A48D-46DB-BC04-07EDF73C7180}" type="presParOf" srcId="{9AF9D796-2227-4975-855D-EF6F30779C45}" destId="{282C761D-538E-4407-AB99-68F95CBB85BD}" srcOrd="0" destOrd="0" presId="urn:microsoft.com/office/officeart/2005/8/layout/orgChart1"/>
    <dgm:cxn modelId="{1296260F-5D13-4D22-9C02-E0613CC5EA52}" type="presParOf" srcId="{9AF9D796-2227-4975-855D-EF6F30779C45}" destId="{A351D6BD-DBB8-4544-B836-7947577E9FEE}" srcOrd="1" destOrd="0" presId="urn:microsoft.com/office/officeart/2005/8/layout/orgChart1"/>
    <dgm:cxn modelId="{AE00C872-88E8-4218-AD86-93CD3D6CFBEC}" type="presParOf" srcId="{A351D6BD-DBB8-4544-B836-7947577E9FEE}" destId="{B2991428-F472-4A11-BE64-A5F4F9E4F966}" srcOrd="0" destOrd="0" presId="urn:microsoft.com/office/officeart/2005/8/layout/orgChart1"/>
    <dgm:cxn modelId="{25FD2E94-6102-4995-A945-437E797325C8}" type="presParOf" srcId="{B2991428-F472-4A11-BE64-A5F4F9E4F966}" destId="{59A7587E-BBD0-4680-8C22-FA2E6A692F09}" srcOrd="0" destOrd="0" presId="urn:microsoft.com/office/officeart/2005/8/layout/orgChart1"/>
    <dgm:cxn modelId="{6B470425-EC55-4983-B74B-D336488E4C70}" type="presParOf" srcId="{B2991428-F472-4A11-BE64-A5F4F9E4F966}" destId="{BDAAAA23-08A7-4810-A0E3-83D6048480EE}" srcOrd="1" destOrd="0" presId="urn:microsoft.com/office/officeart/2005/8/layout/orgChart1"/>
    <dgm:cxn modelId="{6455E551-69C7-40D3-A15E-6FE81429CF41}" type="presParOf" srcId="{A351D6BD-DBB8-4544-B836-7947577E9FEE}" destId="{52EB4D3F-F9CA-4329-B63F-36A9A477F0C3}" srcOrd="1" destOrd="0" presId="urn:microsoft.com/office/officeart/2005/8/layout/orgChart1"/>
    <dgm:cxn modelId="{190FE6A5-4DDC-47C6-9F88-A06BC10FA30E}" type="presParOf" srcId="{52EB4D3F-F9CA-4329-B63F-36A9A477F0C3}" destId="{0A4E28CF-8CDE-427C-BB74-F3AF9D48B123}" srcOrd="0" destOrd="0" presId="urn:microsoft.com/office/officeart/2005/8/layout/orgChart1"/>
    <dgm:cxn modelId="{204C8390-8CDE-4774-8ECD-592C75B5F72C}" type="presParOf" srcId="{52EB4D3F-F9CA-4329-B63F-36A9A477F0C3}" destId="{206B6152-8A67-4088-B324-7423502E083A}" srcOrd="1" destOrd="0" presId="urn:microsoft.com/office/officeart/2005/8/layout/orgChart1"/>
    <dgm:cxn modelId="{A288E90D-3749-47DD-AA1C-07F836D05CED}" type="presParOf" srcId="{206B6152-8A67-4088-B324-7423502E083A}" destId="{17BDCB27-83EB-4C71-AE6B-9D18F1425C6D}" srcOrd="0" destOrd="0" presId="urn:microsoft.com/office/officeart/2005/8/layout/orgChart1"/>
    <dgm:cxn modelId="{04F06259-22F1-4774-AEA2-8E777524879A}" type="presParOf" srcId="{17BDCB27-83EB-4C71-AE6B-9D18F1425C6D}" destId="{D5C74230-5BBE-452E-A639-A282DA962867}" srcOrd="0" destOrd="0" presId="urn:microsoft.com/office/officeart/2005/8/layout/orgChart1"/>
    <dgm:cxn modelId="{B16F0350-1CDE-47B0-8C3A-326D8CDDECD7}" type="presParOf" srcId="{17BDCB27-83EB-4C71-AE6B-9D18F1425C6D}" destId="{568BE1AE-C75A-47A4-9905-859794316276}" srcOrd="1" destOrd="0" presId="urn:microsoft.com/office/officeart/2005/8/layout/orgChart1"/>
    <dgm:cxn modelId="{B44E0ECD-F632-4AAF-85AB-AEB6F9AF39D0}" type="presParOf" srcId="{206B6152-8A67-4088-B324-7423502E083A}" destId="{8F19674F-4FCF-4391-A846-73BF6CDC2E2D}" srcOrd="1" destOrd="0" presId="urn:microsoft.com/office/officeart/2005/8/layout/orgChart1"/>
    <dgm:cxn modelId="{DF1E0C27-3AB2-40B6-8DD1-99104CDECFF1}" type="presParOf" srcId="{206B6152-8A67-4088-B324-7423502E083A}" destId="{0FE3B1FD-BC81-447E-96D1-C4AE0776D12F}" srcOrd="2" destOrd="0" presId="urn:microsoft.com/office/officeart/2005/8/layout/orgChart1"/>
    <dgm:cxn modelId="{50EC9EE1-0030-467E-9A41-9D9217855AE6}" type="presParOf" srcId="{52EB4D3F-F9CA-4329-B63F-36A9A477F0C3}" destId="{7B33670E-D565-4BDD-8F11-B2DD6CE8D1CE}" srcOrd="2" destOrd="0" presId="urn:microsoft.com/office/officeart/2005/8/layout/orgChart1"/>
    <dgm:cxn modelId="{91B07E1C-A75F-43D0-A36E-62A89F836150}" type="presParOf" srcId="{52EB4D3F-F9CA-4329-B63F-36A9A477F0C3}" destId="{F46F616E-5859-439C-99E7-0C89108D3135}" srcOrd="3" destOrd="0" presId="urn:microsoft.com/office/officeart/2005/8/layout/orgChart1"/>
    <dgm:cxn modelId="{EE8FD7A1-F7FE-4AF8-A73C-84DF5CC0FC77}" type="presParOf" srcId="{F46F616E-5859-439C-99E7-0C89108D3135}" destId="{9CBD0DEC-F8B8-49A8-9141-0C7E59602BB5}" srcOrd="0" destOrd="0" presId="urn:microsoft.com/office/officeart/2005/8/layout/orgChart1"/>
    <dgm:cxn modelId="{02561EFF-D81C-44BB-9AAD-78EB22E5E4A9}" type="presParOf" srcId="{9CBD0DEC-F8B8-49A8-9141-0C7E59602BB5}" destId="{BEE919DB-186D-4C10-B19B-05ECDACFDD71}" srcOrd="0" destOrd="0" presId="urn:microsoft.com/office/officeart/2005/8/layout/orgChart1"/>
    <dgm:cxn modelId="{91223EB6-9235-4FC1-89ED-0F366AB33A7A}" type="presParOf" srcId="{9CBD0DEC-F8B8-49A8-9141-0C7E59602BB5}" destId="{37850268-6951-45B5-9C28-CA9E7D980B80}" srcOrd="1" destOrd="0" presId="urn:microsoft.com/office/officeart/2005/8/layout/orgChart1"/>
    <dgm:cxn modelId="{2A46C2C7-A98B-42D8-93D0-1B926064B3A4}" type="presParOf" srcId="{F46F616E-5859-439C-99E7-0C89108D3135}" destId="{01A9413F-B911-4BD2-A643-446D6CB50EE7}" srcOrd="1" destOrd="0" presId="urn:microsoft.com/office/officeart/2005/8/layout/orgChart1"/>
    <dgm:cxn modelId="{3ADA1038-E7D9-440F-B3FA-3897B4417366}" type="presParOf" srcId="{F46F616E-5859-439C-99E7-0C89108D3135}" destId="{D933B311-C663-4610-8DD2-E509FC8E5CFB}" srcOrd="2" destOrd="0" presId="urn:microsoft.com/office/officeart/2005/8/layout/orgChart1"/>
    <dgm:cxn modelId="{8A1F6EC3-93F8-465D-81ED-262CD435DDDD}" type="presParOf" srcId="{52EB4D3F-F9CA-4329-B63F-36A9A477F0C3}" destId="{36F134AA-4A13-4CCD-8C7F-ACAB1E2AA601}" srcOrd="4" destOrd="0" presId="urn:microsoft.com/office/officeart/2005/8/layout/orgChart1"/>
    <dgm:cxn modelId="{78B59090-06B0-41E0-82C6-D79ED551F3F3}" type="presParOf" srcId="{52EB4D3F-F9CA-4329-B63F-36A9A477F0C3}" destId="{8C3D7382-638D-42B4-B322-FADCAD4FA352}" srcOrd="5" destOrd="0" presId="urn:microsoft.com/office/officeart/2005/8/layout/orgChart1"/>
    <dgm:cxn modelId="{6ABE5A5C-4324-499F-9704-FE8741219E0A}" type="presParOf" srcId="{8C3D7382-638D-42B4-B322-FADCAD4FA352}" destId="{225E16DC-F2B6-4543-BF0F-9262CEB8DD91}" srcOrd="0" destOrd="0" presId="urn:microsoft.com/office/officeart/2005/8/layout/orgChart1"/>
    <dgm:cxn modelId="{E15B9F75-EAA2-48A9-A95A-40BA22304657}" type="presParOf" srcId="{225E16DC-F2B6-4543-BF0F-9262CEB8DD91}" destId="{18E4BAB2-6082-48B2-9CA9-78F15EDE65F0}" srcOrd="0" destOrd="0" presId="urn:microsoft.com/office/officeart/2005/8/layout/orgChart1"/>
    <dgm:cxn modelId="{6A880A69-8F29-4617-8E64-CA303FE87D47}" type="presParOf" srcId="{225E16DC-F2B6-4543-BF0F-9262CEB8DD91}" destId="{867B08F6-35D8-4586-B567-FBB1BC5F837D}" srcOrd="1" destOrd="0" presId="urn:microsoft.com/office/officeart/2005/8/layout/orgChart1"/>
    <dgm:cxn modelId="{739B386B-1F56-4B80-9C39-330CADF94805}" type="presParOf" srcId="{8C3D7382-638D-42B4-B322-FADCAD4FA352}" destId="{947A2BB6-1B53-46C9-BFC2-77F37EE03C29}" srcOrd="1" destOrd="0" presId="urn:microsoft.com/office/officeart/2005/8/layout/orgChart1"/>
    <dgm:cxn modelId="{6DBF2A26-9748-41E6-8303-08D33319B4EB}" type="presParOf" srcId="{8C3D7382-638D-42B4-B322-FADCAD4FA352}" destId="{E5973A65-11C6-43B7-9EB1-1923F74F7961}" srcOrd="2" destOrd="0" presId="urn:microsoft.com/office/officeart/2005/8/layout/orgChart1"/>
    <dgm:cxn modelId="{AC093192-3C18-41A0-B611-BD06BF93F30C}" type="presParOf" srcId="{A351D6BD-DBB8-4544-B836-7947577E9FEE}" destId="{3B007DAF-0788-4F4A-A6C6-BBBF099EFEAE}" srcOrd="2" destOrd="0" presId="urn:microsoft.com/office/officeart/2005/8/layout/orgChart1"/>
    <dgm:cxn modelId="{AC2A0F14-1592-44BE-BA54-22D4739411E1}" type="presParOf" srcId="{9AF9D796-2227-4975-855D-EF6F30779C45}" destId="{BA77698D-0387-4866-8A95-0FE7B724E375}" srcOrd="2" destOrd="0" presId="urn:microsoft.com/office/officeart/2005/8/layout/orgChart1"/>
    <dgm:cxn modelId="{2B244FAD-70FD-483B-965C-353DCE10C79A}" type="presParOf" srcId="{9AF9D796-2227-4975-855D-EF6F30779C45}" destId="{7785527E-2B79-447A-9DB4-7A4C8E9DCD93}" srcOrd="3" destOrd="0" presId="urn:microsoft.com/office/officeart/2005/8/layout/orgChart1"/>
    <dgm:cxn modelId="{C36A2B3E-0314-4B32-B8DF-7C01A6D5A47E}" type="presParOf" srcId="{7785527E-2B79-447A-9DB4-7A4C8E9DCD93}" destId="{3A328D24-5024-4201-A799-210DE6AAAF27}" srcOrd="0" destOrd="0" presId="urn:microsoft.com/office/officeart/2005/8/layout/orgChart1"/>
    <dgm:cxn modelId="{998E3BAE-510F-4D35-B85B-CCFA2451C49F}" type="presParOf" srcId="{3A328D24-5024-4201-A799-210DE6AAAF27}" destId="{5ABA9060-2D6B-40BE-AEED-7DBF3C1B56B6}" srcOrd="0" destOrd="0" presId="urn:microsoft.com/office/officeart/2005/8/layout/orgChart1"/>
    <dgm:cxn modelId="{804EDB61-4EC8-4C35-91DB-D7B4CC407D46}" type="presParOf" srcId="{3A328D24-5024-4201-A799-210DE6AAAF27}" destId="{66445705-6CDD-473F-8F60-28EA34994637}" srcOrd="1" destOrd="0" presId="urn:microsoft.com/office/officeart/2005/8/layout/orgChart1"/>
    <dgm:cxn modelId="{C2DD6267-6781-45CA-B499-A491F62644C2}" type="presParOf" srcId="{7785527E-2B79-447A-9DB4-7A4C8E9DCD93}" destId="{33965825-29FD-4852-8A6B-394586E3387A}" srcOrd="1" destOrd="0" presId="urn:microsoft.com/office/officeart/2005/8/layout/orgChart1"/>
    <dgm:cxn modelId="{C97E2E2E-0243-45FD-BDF1-16A7B451AF70}" type="presParOf" srcId="{33965825-29FD-4852-8A6B-394586E3387A}" destId="{AA7406C5-B2C6-400A-830B-E59F4EDCE679}" srcOrd="0" destOrd="0" presId="urn:microsoft.com/office/officeart/2005/8/layout/orgChart1"/>
    <dgm:cxn modelId="{184A4CCD-AE5B-45A6-8E3A-2F0C5A7C33AC}" type="presParOf" srcId="{33965825-29FD-4852-8A6B-394586E3387A}" destId="{09A2FBDD-D832-41E3-A192-DA70C3F7B2B1}" srcOrd="1" destOrd="0" presId="urn:microsoft.com/office/officeart/2005/8/layout/orgChart1"/>
    <dgm:cxn modelId="{319CDE7F-96A3-4C7E-81A4-44254D63FB19}" type="presParOf" srcId="{09A2FBDD-D832-41E3-A192-DA70C3F7B2B1}" destId="{51D61580-0101-430D-BED4-A8F74582E1AE}" srcOrd="0" destOrd="0" presId="urn:microsoft.com/office/officeart/2005/8/layout/orgChart1"/>
    <dgm:cxn modelId="{3891325C-0554-4ED5-A9F8-35B1637C0B26}" type="presParOf" srcId="{51D61580-0101-430D-BED4-A8F74582E1AE}" destId="{80F3522A-6932-49B2-90E7-5F27CAE09EA5}" srcOrd="0" destOrd="0" presId="urn:microsoft.com/office/officeart/2005/8/layout/orgChart1"/>
    <dgm:cxn modelId="{03950E06-FC37-480C-81D8-D0FD562F7148}" type="presParOf" srcId="{51D61580-0101-430D-BED4-A8F74582E1AE}" destId="{215C3C00-DFCB-44FB-9582-47204F85F57E}" srcOrd="1" destOrd="0" presId="urn:microsoft.com/office/officeart/2005/8/layout/orgChart1"/>
    <dgm:cxn modelId="{25A9967F-1A68-4894-848E-C73FE9086736}" type="presParOf" srcId="{09A2FBDD-D832-41E3-A192-DA70C3F7B2B1}" destId="{033E82AC-C8FF-4371-BBAA-BFFD351F9559}" srcOrd="1" destOrd="0" presId="urn:microsoft.com/office/officeart/2005/8/layout/orgChart1"/>
    <dgm:cxn modelId="{E9B09925-230B-4349-B9DB-DDA76FF09C1C}" type="presParOf" srcId="{09A2FBDD-D832-41E3-A192-DA70C3F7B2B1}" destId="{8E243D2B-D010-4C43-84CF-0383E858890B}" srcOrd="2" destOrd="0" presId="urn:microsoft.com/office/officeart/2005/8/layout/orgChart1"/>
    <dgm:cxn modelId="{D59ACB76-C77C-4BAE-BE36-8395F72F9553}" type="presParOf" srcId="{33965825-29FD-4852-8A6B-394586E3387A}" destId="{0ABAB2B3-DC9A-4AE7-BC24-FF425CA8B910}" srcOrd="2" destOrd="0" presId="urn:microsoft.com/office/officeart/2005/8/layout/orgChart1"/>
    <dgm:cxn modelId="{E23C53AF-C362-4594-B42E-083F4BC0EF52}" type="presParOf" srcId="{33965825-29FD-4852-8A6B-394586E3387A}" destId="{76B30539-9FDA-4C5D-8DFD-4983D3E84802}" srcOrd="3" destOrd="0" presId="urn:microsoft.com/office/officeart/2005/8/layout/orgChart1"/>
    <dgm:cxn modelId="{69A14252-6AFC-4AFA-8551-33C3E5140957}" type="presParOf" srcId="{76B30539-9FDA-4C5D-8DFD-4983D3E84802}" destId="{896EF2CA-E7C4-4547-B6D6-F4ABCF435046}" srcOrd="0" destOrd="0" presId="urn:microsoft.com/office/officeart/2005/8/layout/orgChart1"/>
    <dgm:cxn modelId="{FE18DABB-7272-40B9-853A-505327B52833}" type="presParOf" srcId="{896EF2CA-E7C4-4547-B6D6-F4ABCF435046}" destId="{FF1DF4F0-B08F-4F33-9DBB-420F5542E326}" srcOrd="0" destOrd="0" presId="urn:microsoft.com/office/officeart/2005/8/layout/orgChart1"/>
    <dgm:cxn modelId="{09BB3047-A419-4DEB-A17B-47BA8B9E313F}" type="presParOf" srcId="{896EF2CA-E7C4-4547-B6D6-F4ABCF435046}" destId="{48C2BF79-3DB5-4ECE-82BE-610B29CA17E9}" srcOrd="1" destOrd="0" presId="urn:microsoft.com/office/officeart/2005/8/layout/orgChart1"/>
    <dgm:cxn modelId="{32F69F12-6788-41CC-8DAB-AE56BF582ABC}" type="presParOf" srcId="{76B30539-9FDA-4C5D-8DFD-4983D3E84802}" destId="{9AB3C1AA-6B5D-47DE-A770-8608ADFF9F30}" srcOrd="1" destOrd="0" presId="urn:microsoft.com/office/officeart/2005/8/layout/orgChart1"/>
    <dgm:cxn modelId="{CDACFFDC-E944-4883-884C-1AD6418CDB38}" type="presParOf" srcId="{76B30539-9FDA-4C5D-8DFD-4983D3E84802}" destId="{10AB4FA3-752F-48DA-B774-E7E0D2F1F76A}" srcOrd="2" destOrd="0" presId="urn:microsoft.com/office/officeart/2005/8/layout/orgChart1"/>
    <dgm:cxn modelId="{913A3121-AA9C-415C-9D5A-4419BFE14E69}" type="presParOf" srcId="{33965825-29FD-4852-8A6B-394586E3387A}" destId="{C19E3DE2-BA27-44AC-9E94-80101C208663}" srcOrd="4" destOrd="0" presId="urn:microsoft.com/office/officeart/2005/8/layout/orgChart1"/>
    <dgm:cxn modelId="{42150B8C-E6B0-4D92-B69B-113EDCFC38B7}" type="presParOf" srcId="{33965825-29FD-4852-8A6B-394586E3387A}" destId="{EE13DE10-A22D-49BF-BF91-896C8E6772F2}" srcOrd="5" destOrd="0" presId="urn:microsoft.com/office/officeart/2005/8/layout/orgChart1"/>
    <dgm:cxn modelId="{05B9FEEE-95C8-4623-B4A2-4A75EEB42337}" type="presParOf" srcId="{EE13DE10-A22D-49BF-BF91-896C8E6772F2}" destId="{E5E2D98D-F4FA-4DE2-A5FE-CF6A6FF664A3}" srcOrd="0" destOrd="0" presId="urn:microsoft.com/office/officeart/2005/8/layout/orgChart1"/>
    <dgm:cxn modelId="{CDEDB68C-3B1B-4F6D-A629-863198016954}" type="presParOf" srcId="{E5E2D98D-F4FA-4DE2-A5FE-CF6A6FF664A3}" destId="{A886C6EE-899C-4A10-8810-137AEE6E89B5}" srcOrd="0" destOrd="0" presId="urn:microsoft.com/office/officeart/2005/8/layout/orgChart1"/>
    <dgm:cxn modelId="{786C66E5-399F-4C99-889E-7C6646015DA0}" type="presParOf" srcId="{E5E2D98D-F4FA-4DE2-A5FE-CF6A6FF664A3}" destId="{DBFD9EB5-DE70-47DB-8114-16D18940F12F}" srcOrd="1" destOrd="0" presId="urn:microsoft.com/office/officeart/2005/8/layout/orgChart1"/>
    <dgm:cxn modelId="{68063873-C0FC-4E28-84A2-7EA9CAD72BC6}" type="presParOf" srcId="{EE13DE10-A22D-49BF-BF91-896C8E6772F2}" destId="{FFB71496-F90A-48EA-B90C-9E34BE6B9375}" srcOrd="1" destOrd="0" presId="urn:microsoft.com/office/officeart/2005/8/layout/orgChart1"/>
    <dgm:cxn modelId="{9F6F47C1-0C0E-4E32-B9AF-6E10139458E1}" type="presParOf" srcId="{EE13DE10-A22D-49BF-BF91-896C8E6772F2}" destId="{62FABDE1-ED87-4FF2-A5B9-00C0F8929389}" srcOrd="2" destOrd="0" presId="urn:microsoft.com/office/officeart/2005/8/layout/orgChart1"/>
    <dgm:cxn modelId="{90189DEF-C347-44C3-9045-A2BA44287257}" type="presParOf" srcId="{33965825-29FD-4852-8A6B-394586E3387A}" destId="{B430E9E3-876C-4794-BE2C-FDDA82C02B3A}" srcOrd="6" destOrd="0" presId="urn:microsoft.com/office/officeart/2005/8/layout/orgChart1"/>
    <dgm:cxn modelId="{425F4448-48B6-47BD-9E4D-6FC499E7792A}" type="presParOf" srcId="{33965825-29FD-4852-8A6B-394586E3387A}" destId="{69D08902-EDB6-4538-A7F6-F029DDF29756}" srcOrd="7" destOrd="0" presId="urn:microsoft.com/office/officeart/2005/8/layout/orgChart1"/>
    <dgm:cxn modelId="{B0D2D938-42AA-443F-9990-339F114EAE20}" type="presParOf" srcId="{69D08902-EDB6-4538-A7F6-F029DDF29756}" destId="{96B300BD-29A6-4128-B8A1-060AEB3593AF}" srcOrd="0" destOrd="0" presId="urn:microsoft.com/office/officeart/2005/8/layout/orgChart1"/>
    <dgm:cxn modelId="{A433581A-BA11-4F78-A7DA-02D68CDBCCB4}" type="presParOf" srcId="{96B300BD-29A6-4128-B8A1-060AEB3593AF}" destId="{A324792A-FD00-4C11-BED9-C02F0C4262E7}" srcOrd="0" destOrd="0" presId="urn:microsoft.com/office/officeart/2005/8/layout/orgChart1"/>
    <dgm:cxn modelId="{A3ED07E0-8344-450E-856B-9B1036DD8FC8}" type="presParOf" srcId="{96B300BD-29A6-4128-B8A1-060AEB3593AF}" destId="{ABB8F9E2-7419-481E-9364-7F310B688CF4}" srcOrd="1" destOrd="0" presId="urn:microsoft.com/office/officeart/2005/8/layout/orgChart1"/>
    <dgm:cxn modelId="{5BC06503-E0A7-4D39-B966-1B0AD70A7D56}" type="presParOf" srcId="{69D08902-EDB6-4538-A7F6-F029DDF29756}" destId="{47B38776-DD2A-4000-A6B9-C22AE03A178D}" srcOrd="1" destOrd="0" presId="urn:microsoft.com/office/officeart/2005/8/layout/orgChart1"/>
    <dgm:cxn modelId="{7D6589A9-9868-4FA0-AAFB-834B0A035BAE}" type="presParOf" srcId="{69D08902-EDB6-4538-A7F6-F029DDF29756}" destId="{FC7AFB67-803D-4AC3-8336-267F75067616}" srcOrd="2" destOrd="0" presId="urn:microsoft.com/office/officeart/2005/8/layout/orgChart1"/>
    <dgm:cxn modelId="{102D87B6-4716-4074-A53E-9026C91D11A7}" type="presParOf" srcId="{7785527E-2B79-447A-9DB4-7A4C8E9DCD93}" destId="{FE287F85-F883-466C-BB04-099D8CABDDE4}" srcOrd="2" destOrd="0" presId="urn:microsoft.com/office/officeart/2005/8/layout/orgChart1"/>
    <dgm:cxn modelId="{DB081809-ED98-429B-92A2-E93C1397F3EF}" type="presParOf" srcId="{9AF9D796-2227-4975-855D-EF6F30779C45}" destId="{E3C9EA31-4EBE-4D97-AD4C-99EF74B5CF18}" srcOrd="4" destOrd="0" presId="urn:microsoft.com/office/officeart/2005/8/layout/orgChart1"/>
    <dgm:cxn modelId="{BFBCE2FF-25A1-48D6-88AC-E7BFA373C4DC}" type="presParOf" srcId="{9AF9D796-2227-4975-855D-EF6F30779C45}" destId="{E258A8C9-CE57-4585-AB19-8E4743AF29B8}" srcOrd="5" destOrd="0" presId="urn:microsoft.com/office/officeart/2005/8/layout/orgChart1"/>
    <dgm:cxn modelId="{2F23FF55-3020-4B04-ABDD-46DE0489B11F}" type="presParOf" srcId="{E258A8C9-CE57-4585-AB19-8E4743AF29B8}" destId="{495C2D97-C49E-48E0-B8EF-0D5908D33F54}" srcOrd="0" destOrd="0" presId="urn:microsoft.com/office/officeart/2005/8/layout/orgChart1"/>
    <dgm:cxn modelId="{9B196B0E-3741-4735-A06F-E0FF30078EC9}" type="presParOf" srcId="{495C2D97-C49E-48E0-B8EF-0D5908D33F54}" destId="{ADA19CD1-0322-498C-A1A2-8171A51883B3}" srcOrd="0" destOrd="0" presId="urn:microsoft.com/office/officeart/2005/8/layout/orgChart1"/>
    <dgm:cxn modelId="{4C70221F-4DCE-49B1-B4E8-5E2FC534C719}" type="presParOf" srcId="{495C2D97-C49E-48E0-B8EF-0D5908D33F54}" destId="{20866F55-4FE8-4479-B503-71082356AED2}" srcOrd="1" destOrd="0" presId="urn:microsoft.com/office/officeart/2005/8/layout/orgChart1"/>
    <dgm:cxn modelId="{B5C8BB6F-3D31-451E-970F-237E53BF3C28}" type="presParOf" srcId="{E258A8C9-CE57-4585-AB19-8E4743AF29B8}" destId="{DA5822A2-6A88-4542-B0CB-508D43FBB7BE}" srcOrd="1" destOrd="0" presId="urn:microsoft.com/office/officeart/2005/8/layout/orgChart1"/>
    <dgm:cxn modelId="{D431FF86-168E-420E-8EB8-BEA7C266E03D}" type="presParOf" srcId="{E258A8C9-CE57-4585-AB19-8E4743AF29B8}" destId="{05CD6603-80F0-4513-8CF2-99E38EF41BB4}" srcOrd="2" destOrd="0" presId="urn:microsoft.com/office/officeart/2005/8/layout/orgChart1"/>
    <dgm:cxn modelId="{2A359A64-5784-4E17-8349-B4BB2A95BFD0}" type="presParOf" srcId="{BE160CEE-2C7C-4D3E-A994-0BBBC5656BC2}" destId="{8DA9CD2F-03CC-41B9-9545-98274E300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BE8B8-44D4-47D5-91D4-1D47062A37BA}">
      <dsp:nvSpPr>
        <dsp:cNvPr id="0" name=""/>
        <dsp:cNvSpPr/>
      </dsp:nvSpPr>
      <dsp:spPr>
        <a:xfrm>
          <a:off x="813040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20E72-A7B0-40EF-92A4-0EB8316265BF}">
      <dsp:nvSpPr>
        <dsp:cNvPr id="0" name=""/>
        <dsp:cNvSpPr/>
      </dsp:nvSpPr>
      <dsp:spPr>
        <a:xfrm>
          <a:off x="4666550" y="536290"/>
          <a:ext cx="3892810" cy="225203"/>
        </a:xfrm>
        <a:custGeom>
          <a:avLst/>
          <a:gdLst/>
          <a:ahLst/>
          <a:cxnLst/>
          <a:rect l="0" t="0" r="0" b="0"/>
          <a:pathLst>
            <a:path>
              <a:moveTo>
                <a:pt x="0" y="0"/>
              </a:moveTo>
              <a:lnTo>
                <a:pt x="0" y="112601"/>
              </a:lnTo>
              <a:lnTo>
                <a:pt x="3892810" y="112601"/>
              </a:lnTo>
              <a:lnTo>
                <a:pt x="389281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5F9F73-42C2-43AB-B241-549A64EE578B}">
      <dsp:nvSpPr>
        <dsp:cNvPr id="0" name=""/>
        <dsp:cNvSpPr/>
      </dsp:nvSpPr>
      <dsp:spPr>
        <a:xfrm>
          <a:off x="6832797"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1432E1-5BA9-4FEA-9F6F-90BA8220C075}">
      <dsp:nvSpPr>
        <dsp:cNvPr id="0" name=""/>
        <dsp:cNvSpPr/>
      </dsp:nvSpPr>
      <dsp:spPr>
        <a:xfrm>
          <a:off x="6832797"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DC68B-26D0-4CAB-80C9-01C69C0E1B74}">
      <dsp:nvSpPr>
        <dsp:cNvPr id="0" name=""/>
        <dsp:cNvSpPr/>
      </dsp:nvSpPr>
      <dsp:spPr>
        <a:xfrm>
          <a:off x="4666550" y="536290"/>
          <a:ext cx="2595207" cy="225203"/>
        </a:xfrm>
        <a:custGeom>
          <a:avLst/>
          <a:gdLst/>
          <a:ahLst/>
          <a:cxnLst/>
          <a:rect l="0" t="0" r="0" b="0"/>
          <a:pathLst>
            <a:path>
              <a:moveTo>
                <a:pt x="0" y="0"/>
              </a:moveTo>
              <a:lnTo>
                <a:pt x="0" y="112601"/>
              </a:lnTo>
              <a:lnTo>
                <a:pt x="2595207" y="112601"/>
              </a:lnTo>
              <a:lnTo>
                <a:pt x="2595207"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6DB4A6-C06A-4333-A731-6A3FCD17640C}">
      <dsp:nvSpPr>
        <dsp:cNvPr id="0" name=""/>
        <dsp:cNvSpPr/>
      </dsp:nvSpPr>
      <dsp:spPr>
        <a:xfrm>
          <a:off x="5535193"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F8C21-6157-4101-A4FF-FDF228542A0A}">
      <dsp:nvSpPr>
        <dsp:cNvPr id="0" name=""/>
        <dsp:cNvSpPr/>
      </dsp:nvSpPr>
      <dsp:spPr>
        <a:xfrm>
          <a:off x="5535193"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B55B38-8C4C-48A7-8030-CBDCBE56EEC9}">
      <dsp:nvSpPr>
        <dsp:cNvPr id="0" name=""/>
        <dsp:cNvSpPr/>
      </dsp:nvSpPr>
      <dsp:spPr>
        <a:xfrm>
          <a:off x="5535193"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C6F4EF-23F0-4118-BBC9-A0D05C56337B}">
      <dsp:nvSpPr>
        <dsp:cNvPr id="0" name=""/>
        <dsp:cNvSpPr/>
      </dsp:nvSpPr>
      <dsp:spPr>
        <a:xfrm>
          <a:off x="4666550" y="536290"/>
          <a:ext cx="1297603" cy="225203"/>
        </a:xfrm>
        <a:custGeom>
          <a:avLst/>
          <a:gdLst/>
          <a:ahLst/>
          <a:cxnLst/>
          <a:rect l="0" t="0" r="0" b="0"/>
          <a:pathLst>
            <a:path>
              <a:moveTo>
                <a:pt x="0" y="0"/>
              </a:moveTo>
              <a:lnTo>
                <a:pt x="0" y="112601"/>
              </a:lnTo>
              <a:lnTo>
                <a:pt x="1297603" y="112601"/>
              </a:lnTo>
              <a:lnTo>
                <a:pt x="1297603"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8B2F3D-5587-4DCB-9FD9-E40AAB980653}">
      <dsp:nvSpPr>
        <dsp:cNvPr id="0" name=""/>
        <dsp:cNvSpPr/>
      </dsp:nvSpPr>
      <dsp:spPr>
        <a:xfrm>
          <a:off x="4237590"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BFCB76-62ED-4DD9-893D-17EB07DC2261}">
      <dsp:nvSpPr>
        <dsp:cNvPr id="0" name=""/>
        <dsp:cNvSpPr/>
      </dsp:nvSpPr>
      <dsp:spPr>
        <a:xfrm>
          <a:off x="4237590"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76E1D9-5C5F-4D05-A118-FE92DB001C0B}">
      <dsp:nvSpPr>
        <dsp:cNvPr id="0" name=""/>
        <dsp:cNvSpPr/>
      </dsp:nvSpPr>
      <dsp:spPr>
        <a:xfrm>
          <a:off x="423759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8C541-4FAF-497C-8BBB-BCCEE7F8C67C}">
      <dsp:nvSpPr>
        <dsp:cNvPr id="0" name=""/>
        <dsp:cNvSpPr/>
      </dsp:nvSpPr>
      <dsp:spPr>
        <a:xfrm>
          <a:off x="4620830" y="536290"/>
          <a:ext cx="91440" cy="225203"/>
        </a:xfrm>
        <a:custGeom>
          <a:avLst/>
          <a:gdLst/>
          <a:ahLst/>
          <a:cxnLst/>
          <a:rect l="0" t="0" r="0" b="0"/>
          <a:pathLst>
            <a:path>
              <a:moveTo>
                <a:pt x="45720" y="0"/>
              </a:moveTo>
              <a:lnTo>
                <a:pt x="4572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58103-1983-4791-9C99-54BD2BC431E2}">
      <dsp:nvSpPr>
        <dsp:cNvPr id="0" name=""/>
        <dsp:cNvSpPr/>
      </dsp:nvSpPr>
      <dsp:spPr>
        <a:xfrm>
          <a:off x="2939986" y="1297694"/>
          <a:ext cx="160859" cy="2777515"/>
        </a:xfrm>
        <a:custGeom>
          <a:avLst/>
          <a:gdLst/>
          <a:ahLst/>
          <a:cxnLst/>
          <a:rect l="0" t="0" r="0" b="0"/>
          <a:pathLst>
            <a:path>
              <a:moveTo>
                <a:pt x="0" y="0"/>
              </a:moveTo>
              <a:lnTo>
                <a:pt x="0" y="2777515"/>
              </a:lnTo>
              <a:lnTo>
                <a:pt x="160859" y="27775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061421-5AE1-4AE6-9AB4-D7BCC031747A}">
      <dsp:nvSpPr>
        <dsp:cNvPr id="0" name=""/>
        <dsp:cNvSpPr/>
      </dsp:nvSpPr>
      <dsp:spPr>
        <a:xfrm>
          <a:off x="2939986"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2E8DC-E1BB-4ADC-AAFB-720ACCE98A56}">
      <dsp:nvSpPr>
        <dsp:cNvPr id="0" name=""/>
        <dsp:cNvSpPr/>
      </dsp:nvSpPr>
      <dsp:spPr>
        <a:xfrm>
          <a:off x="2939986"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1BF3D3-537E-42E8-B30F-B3F3517C6938}">
      <dsp:nvSpPr>
        <dsp:cNvPr id="0" name=""/>
        <dsp:cNvSpPr/>
      </dsp:nvSpPr>
      <dsp:spPr>
        <a:xfrm>
          <a:off x="2939986"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25E0C-5156-4072-AD15-8DFC835FADCF}">
      <dsp:nvSpPr>
        <dsp:cNvPr id="0" name=""/>
        <dsp:cNvSpPr/>
      </dsp:nvSpPr>
      <dsp:spPr>
        <a:xfrm>
          <a:off x="3368946" y="536290"/>
          <a:ext cx="1297603" cy="225203"/>
        </a:xfrm>
        <a:custGeom>
          <a:avLst/>
          <a:gdLst/>
          <a:ahLst/>
          <a:cxnLst/>
          <a:rect l="0" t="0" r="0" b="0"/>
          <a:pathLst>
            <a:path>
              <a:moveTo>
                <a:pt x="1297603" y="0"/>
              </a:moveTo>
              <a:lnTo>
                <a:pt x="1297603"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5C58F-51E1-4D3E-8DC9-FBEDC9E3EFD3}">
      <dsp:nvSpPr>
        <dsp:cNvPr id="0" name=""/>
        <dsp:cNvSpPr/>
      </dsp:nvSpPr>
      <dsp:spPr>
        <a:xfrm>
          <a:off x="1642383"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85E041-0B32-4F27-B7AD-52BB6C1B8AF1}">
      <dsp:nvSpPr>
        <dsp:cNvPr id="0" name=""/>
        <dsp:cNvSpPr/>
      </dsp:nvSpPr>
      <dsp:spPr>
        <a:xfrm>
          <a:off x="1642383"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9AB95-382C-4F41-A3B4-8D04738EF974}">
      <dsp:nvSpPr>
        <dsp:cNvPr id="0" name=""/>
        <dsp:cNvSpPr/>
      </dsp:nvSpPr>
      <dsp:spPr>
        <a:xfrm>
          <a:off x="2071342" y="536290"/>
          <a:ext cx="2595207" cy="225203"/>
        </a:xfrm>
        <a:custGeom>
          <a:avLst/>
          <a:gdLst/>
          <a:ahLst/>
          <a:cxnLst/>
          <a:rect l="0" t="0" r="0" b="0"/>
          <a:pathLst>
            <a:path>
              <a:moveTo>
                <a:pt x="2595207" y="0"/>
              </a:moveTo>
              <a:lnTo>
                <a:pt x="2595207"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36472-64B6-4FDA-B557-D52F5C5B276C}">
      <dsp:nvSpPr>
        <dsp:cNvPr id="0" name=""/>
        <dsp:cNvSpPr/>
      </dsp:nvSpPr>
      <dsp:spPr>
        <a:xfrm>
          <a:off x="344779"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DABD5E-789C-4240-8449-843BB73AAC24}">
      <dsp:nvSpPr>
        <dsp:cNvPr id="0" name=""/>
        <dsp:cNvSpPr/>
      </dsp:nvSpPr>
      <dsp:spPr>
        <a:xfrm>
          <a:off x="344779"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68F563-BE5F-4CB6-8887-38EB8428366A}">
      <dsp:nvSpPr>
        <dsp:cNvPr id="0" name=""/>
        <dsp:cNvSpPr/>
      </dsp:nvSpPr>
      <dsp:spPr>
        <a:xfrm>
          <a:off x="344779"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A2C849-24BE-47E2-86E8-4034FEF430ED}">
      <dsp:nvSpPr>
        <dsp:cNvPr id="0" name=""/>
        <dsp:cNvSpPr/>
      </dsp:nvSpPr>
      <dsp:spPr>
        <a:xfrm>
          <a:off x="773739" y="536290"/>
          <a:ext cx="3892810" cy="225203"/>
        </a:xfrm>
        <a:custGeom>
          <a:avLst/>
          <a:gdLst/>
          <a:ahLst/>
          <a:cxnLst/>
          <a:rect l="0" t="0" r="0" b="0"/>
          <a:pathLst>
            <a:path>
              <a:moveTo>
                <a:pt x="3892810" y="0"/>
              </a:moveTo>
              <a:lnTo>
                <a:pt x="3892810"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E44E27-253C-46E5-A870-B210C3B8F2D1}">
      <dsp:nvSpPr>
        <dsp:cNvPr id="0" name=""/>
        <dsp:cNvSpPr/>
      </dsp:nvSpPr>
      <dsp:spPr>
        <a:xfrm>
          <a:off x="4130350" y="90"/>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Home</a:t>
          </a:r>
        </a:p>
      </dsp:txBody>
      <dsp:txXfrm>
        <a:off x="4130350" y="90"/>
        <a:ext cx="1072399" cy="536199"/>
      </dsp:txXfrm>
    </dsp:sp>
    <dsp:sp modelId="{3BE6AE69-B73B-4B7F-B465-9AB881019291}">
      <dsp:nvSpPr>
        <dsp:cNvPr id="0" name=""/>
        <dsp:cNvSpPr/>
      </dsp:nvSpPr>
      <dsp:spPr>
        <a:xfrm>
          <a:off x="237539"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About Us</a:t>
          </a:r>
          <a:endParaRPr lang="en-GB" sz="1000" b="1" i="0" kern="1200" baseline="0" dirty="0"/>
        </a:p>
      </dsp:txBody>
      <dsp:txXfrm>
        <a:off x="237539" y="761494"/>
        <a:ext cx="1072399" cy="536199"/>
      </dsp:txXfrm>
    </dsp:sp>
    <dsp:sp modelId="{18FB4536-1CB2-4D9E-949D-36371CDFDA61}">
      <dsp:nvSpPr>
        <dsp:cNvPr id="0" name=""/>
        <dsp:cNvSpPr/>
      </dsp:nvSpPr>
      <dsp:spPr>
        <a:xfrm>
          <a:off x="505639"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Value Proposition</a:t>
          </a:r>
          <a:endParaRPr lang="en-GB" sz="1000" b="1" i="0" kern="1200" baseline="0" dirty="0"/>
        </a:p>
      </dsp:txBody>
      <dsp:txXfrm>
        <a:off x="505639" y="1522898"/>
        <a:ext cx="1072399" cy="536199"/>
      </dsp:txXfrm>
    </dsp:sp>
    <dsp:sp modelId="{56845879-19FC-481F-888F-97327C9848A2}">
      <dsp:nvSpPr>
        <dsp:cNvPr id="0" name=""/>
        <dsp:cNvSpPr/>
      </dsp:nvSpPr>
      <dsp:spPr>
        <a:xfrm>
          <a:off x="505639"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History</a:t>
          </a:r>
          <a:endParaRPr lang="en-GB" sz="1000" b="1" i="0" kern="1200" baseline="0" dirty="0"/>
        </a:p>
      </dsp:txBody>
      <dsp:txXfrm>
        <a:off x="505639" y="2284301"/>
        <a:ext cx="1072399" cy="536199"/>
      </dsp:txXfrm>
    </dsp:sp>
    <dsp:sp modelId="{64335E8D-E242-4EFE-A086-344F286F5E0B}">
      <dsp:nvSpPr>
        <dsp:cNvPr id="0" name=""/>
        <dsp:cNvSpPr/>
      </dsp:nvSpPr>
      <dsp:spPr>
        <a:xfrm>
          <a:off x="505639"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Strengths</a:t>
          </a:r>
          <a:endParaRPr lang="en-GB" sz="1000" b="1" i="0" kern="1200" baseline="0" dirty="0"/>
        </a:p>
      </dsp:txBody>
      <dsp:txXfrm>
        <a:off x="505639" y="3045705"/>
        <a:ext cx="1072399" cy="536199"/>
      </dsp:txXfrm>
    </dsp:sp>
    <dsp:sp modelId="{7DEC6D99-4867-43CD-9718-09168F65FF42}">
      <dsp:nvSpPr>
        <dsp:cNvPr id="0" name=""/>
        <dsp:cNvSpPr/>
      </dsp:nvSpPr>
      <dsp:spPr>
        <a:xfrm>
          <a:off x="153514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i="0" kern="1200" baseline="0" dirty="0"/>
            <a:t>What We Do </a:t>
          </a:r>
        </a:p>
      </dsp:txBody>
      <dsp:txXfrm>
        <a:off x="1535143" y="761494"/>
        <a:ext cx="1072399" cy="536199"/>
      </dsp:txXfrm>
    </dsp:sp>
    <dsp:sp modelId="{FC83AE75-6D9B-4986-BB42-193A1D706FFB}">
      <dsp:nvSpPr>
        <dsp:cNvPr id="0" name=""/>
        <dsp:cNvSpPr/>
      </dsp:nvSpPr>
      <dsp:spPr>
        <a:xfrm>
          <a:off x="1803242"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Installation &amp; Certification</a:t>
          </a:r>
          <a:endParaRPr lang="en-GB" sz="1000" b="1" i="0" kern="1200" baseline="0" dirty="0"/>
        </a:p>
      </dsp:txBody>
      <dsp:txXfrm>
        <a:off x="1803242" y="1522898"/>
        <a:ext cx="1072399" cy="536199"/>
      </dsp:txXfrm>
    </dsp:sp>
    <dsp:sp modelId="{A3C1E16D-114E-480D-8E34-6E19048634BE}">
      <dsp:nvSpPr>
        <dsp:cNvPr id="0" name=""/>
        <dsp:cNvSpPr/>
      </dsp:nvSpPr>
      <dsp:spPr>
        <a:xfrm>
          <a:off x="1803242"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Turnkey Engineering Services</a:t>
          </a:r>
          <a:endParaRPr lang="en-GB" sz="1000" b="1" i="0" kern="1200" baseline="0" dirty="0"/>
        </a:p>
      </dsp:txBody>
      <dsp:txXfrm>
        <a:off x="1803242" y="2284301"/>
        <a:ext cx="1072399" cy="536199"/>
      </dsp:txXfrm>
    </dsp:sp>
    <dsp:sp modelId="{405418CA-9728-49BB-BC66-AFD3CD347615}">
      <dsp:nvSpPr>
        <dsp:cNvPr id="0" name=""/>
        <dsp:cNvSpPr/>
      </dsp:nvSpPr>
      <dsp:spPr>
        <a:xfrm>
          <a:off x="2832746"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Markets We Serve</a:t>
          </a:r>
          <a:endParaRPr lang="en-GB" sz="1000" b="1" i="0" kern="1200" baseline="0" dirty="0"/>
        </a:p>
      </dsp:txBody>
      <dsp:txXfrm>
        <a:off x="2832746" y="761494"/>
        <a:ext cx="1072399" cy="536199"/>
      </dsp:txXfrm>
    </dsp:sp>
    <dsp:sp modelId="{0C3DCE1F-57D8-4253-B498-DBC0F6451C13}">
      <dsp:nvSpPr>
        <dsp:cNvPr id="0" name=""/>
        <dsp:cNvSpPr/>
      </dsp:nvSpPr>
      <dsp:spPr>
        <a:xfrm>
          <a:off x="3100846"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Airframe OEMs</a:t>
          </a:r>
          <a:endParaRPr lang="en-GB" sz="1000" b="1" i="0" kern="1200" baseline="0" dirty="0"/>
        </a:p>
      </dsp:txBody>
      <dsp:txXfrm>
        <a:off x="3100846" y="1522898"/>
        <a:ext cx="1072399" cy="536199"/>
      </dsp:txXfrm>
    </dsp:sp>
    <dsp:sp modelId="{31729BB1-9298-48F7-B0C1-6B54C0B2E091}">
      <dsp:nvSpPr>
        <dsp:cNvPr id="0" name=""/>
        <dsp:cNvSpPr/>
      </dsp:nvSpPr>
      <dsp:spPr>
        <a:xfrm>
          <a:off x="3100846"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Equipment OEMs</a:t>
          </a:r>
          <a:endParaRPr lang="en-GB" sz="1000" b="1" i="0" kern="1200" baseline="0" dirty="0"/>
        </a:p>
      </dsp:txBody>
      <dsp:txXfrm>
        <a:off x="3100846" y="2284301"/>
        <a:ext cx="1072399" cy="536199"/>
      </dsp:txXfrm>
    </dsp:sp>
    <dsp:sp modelId="{67491051-1CC6-4BBA-876A-FE9E49DD83EA}">
      <dsp:nvSpPr>
        <dsp:cNvPr id="0" name=""/>
        <dsp:cNvSpPr/>
      </dsp:nvSpPr>
      <dsp:spPr>
        <a:xfrm>
          <a:off x="3100846"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Aircraft Owner/Operators</a:t>
          </a:r>
          <a:endParaRPr lang="en-GB" sz="1000" b="1" i="0" kern="1200" baseline="0" dirty="0"/>
        </a:p>
      </dsp:txBody>
      <dsp:txXfrm>
        <a:off x="3100846" y="3045705"/>
        <a:ext cx="1072399" cy="536199"/>
      </dsp:txXfrm>
    </dsp:sp>
    <dsp:sp modelId="{86093385-5192-4EE3-AFCC-AE57315C7173}">
      <dsp:nvSpPr>
        <dsp:cNvPr id="0" name=""/>
        <dsp:cNvSpPr/>
      </dsp:nvSpPr>
      <dsp:spPr>
        <a:xfrm>
          <a:off x="3100846" y="3807109"/>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Part 145 Mod Shops</a:t>
          </a:r>
          <a:endParaRPr lang="en-GB" sz="1000" b="1" i="0" kern="1200" baseline="0" dirty="0"/>
        </a:p>
      </dsp:txBody>
      <dsp:txXfrm>
        <a:off x="3100846" y="3807109"/>
        <a:ext cx="1072399" cy="536199"/>
      </dsp:txXfrm>
    </dsp:sp>
    <dsp:sp modelId="{4A224136-4ECB-4C5A-A968-6165E12C4804}">
      <dsp:nvSpPr>
        <dsp:cNvPr id="0" name=""/>
        <dsp:cNvSpPr/>
      </dsp:nvSpPr>
      <dsp:spPr>
        <a:xfrm>
          <a:off x="413035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Gallery</a:t>
          </a:r>
          <a:endParaRPr lang="en-GB" sz="1000" b="1" i="0" kern="1200" baseline="0" dirty="0"/>
        </a:p>
      </dsp:txBody>
      <dsp:txXfrm>
        <a:off x="4130350" y="761494"/>
        <a:ext cx="1072399" cy="536199"/>
      </dsp:txXfrm>
    </dsp:sp>
    <dsp:sp modelId="{209C488C-3D0E-42B4-A199-0A2BC879A802}">
      <dsp:nvSpPr>
        <dsp:cNvPr id="0" name=""/>
        <dsp:cNvSpPr/>
      </dsp:nvSpPr>
      <dsp:spPr>
        <a:xfrm>
          <a:off x="4398450" y="1522898"/>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X</a:t>
          </a:r>
          <a:endParaRPr lang="en-GB" sz="1000" b="1" i="0" kern="1200" baseline="0" dirty="0"/>
        </a:p>
      </dsp:txBody>
      <dsp:txXfrm>
        <a:off x="4398450" y="1522898"/>
        <a:ext cx="1072399" cy="536199"/>
      </dsp:txXfrm>
    </dsp:sp>
    <dsp:sp modelId="{AA75CA80-0A4C-4794-BA0E-37B4832DEFF3}">
      <dsp:nvSpPr>
        <dsp:cNvPr id="0" name=""/>
        <dsp:cNvSpPr/>
      </dsp:nvSpPr>
      <dsp:spPr>
        <a:xfrm>
          <a:off x="4398450" y="2284301"/>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Y</a:t>
          </a:r>
          <a:endParaRPr lang="en-GB" sz="1000" b="1" i="0" kern="1200" baseline="0" dirty="0"/>
        </a:p>
      </dsp:txBody>
      <dsp:txXfrm>
        <a:off x="4398450" y="2284301"/>
        <a:ext cx="1072399" cy="536199"/>
      </dsp:txXfrm>
    </dsp:sp>
    <dsp:sp modelId="{D37CCD63-817D-46DF-96D6-82D9B54978D0}">
      <dsp:nvSpPr>
        <dsp:cNvPr id="0" name=""/>
        <dsp:cNvSpPr/>
      </dsp:nvSpPr>
      <dsp:spPr>
        <a:xfrm>
          <a:off x="4398450" y="3045705"/>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Z</a:t>
          </a:r>
          <a:endParaRPr lang="en-GB" sz="1000" b="1" i="0" kern="1200" baseline="0" dirty="0"/>
        </a:p>
      </dsp:txBody>
      <dsp:txXfrm>
        <a:off x="4398450" y="3045705"/>
        <a:ext cx="1072399" cy="536199"/>
      </dsp:txXfrm>
    </dsp:sp>
    <dsp:sp modelId="{CE040ED1-7159-415B-BEA4-0A456E7BC3C3}">
      <dsp:nvSpPr>
        <dsp:cNvPr id="0" name=""/>
        <dsp:cNvSpPr/>
      </dsp:nvSpPr>
      <dsp:spPr>
        <a:xfrm>
          <a:off x="542795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STCs</a:t>
          </a:r>
          <a:endParaRPr lang="en-GB" sz="1000" b="1" i="0" kern="1200" baseline="0" dirty="0"/>
        </a:p>
      </dsp:txBody>
      <dsp:txXfrm>
        <a:off x="5427953" y="761494"/>
        <a:ext cx="1072399" cy="536199"/>
      </dsp:txXfrm>
    </dsp:sp>
    <dsp:sp modelId="{76119948-1C4A-4711-84D3-51840FAC604F}">
      <dsp:nvSpPr>
        <dsp:cNvPr id="0" name=""/>
        <dsp:cNvSpPr/>
      </dsp:nvSpPr>
      <dsp:spPr>
        <a:xfrm>
          <a:off x="5696053"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TCAS</a:t>
          </a:r>
          <a:endParaRPr lang="en-GB" sz="1000" b="1" i="0" kern="1200" baseline="0" dirty="0"/>
        </a:p>
      </dsp:txBody>
      <dsp:txXfrm>
        <a:off x="5696053" y="1522898"/>
        <a:ext cx="1072399" cy="536199"/>
      </dsp:txXfrm>
    </dsp:sp>
    <dsp:sp modelId="{2685C8A2-0C28-432B-BB70-6F97F09DB28A}">
      <dsp:nvSpPr>
        <dsp:cNvPr id="0" name=""/>
        <dsp:cNvSpPr/>
      </dsp:nvSpPr>
      <dsp:spPr>
        <a:xfrm>
          <a:off x="5696053"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ADS-B</a:t>
          </a:r>
          <a:endParaRPr lang="en-GB" sz="1000" b="1" i="0" kern="1200" baseline="0" dirty="0"/>
        </a:p>
      </dsp:txBody>
      <dsp:txXfrm>
        <a:off x="5696053" y="2284301"/>
        <a:ext cx="1072399" cy="536199"/>
      </dsp:txXfrm>
    </dsp:sp>
    <dsp:sp modelId="{7837206C-6A08-4E49-857F-B530A4CC73D3}">
      <dsp:nvSpPr>
        <dsp:cNvPr id="0" name=""/>
        <dsp:cNvSpPr/>
      </dsp:nvSpPr>
      <dsp:spPr>
        <a:xfrm>
          <a:off x="5696053"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ACA</a:t>
          </a:r>
          <a:endParaRPr lang="en-GB" sz="1000" b="1" i="0" kern="1200" baseline="0" dirty="0"/>
        </a:p>
      </dsp:txBody>
      <dsp:txXfrm>
        <a:off x="5696053" y="3045705"/>
        <a:ext cx="1072399" cy="536199"/>
      </dsp:txXfrm>
    </dsp:sp>
    <dsp:sp modelId="{E372C880-40DF-459A-B61F-7279201DFDED}">
      <dsp:nvSpPr>
        <dsp:cNvPr id="0" name=""/>
        <dsp:cNvSpPr/>
      </dsp:nvSpPr>
      <dsp:spPr>
        <a:xfrm>
          <a:off x="6725557"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News</a:t>
          </a:r>
          <a:endParaRPr lang="en-GB" sz="1000" b="1" i="0" kern="1200" baseline="0" dirty="0"/>
        </a:p>
      </dsp:txBody>
      <dsp:txXfrm>
        <a:off x="6725557" y="761494"/>
        <a:ext cx="1072399" cy="536199"/>
      </dsp:txXfrm>
    </dsp:sp>
    <dsp:sp modelId="{3FD7B9E2-C8D3-4A4F-B852-0884650E9F79}">
      <dsp:nvSpPr>
        <dsp:cNvPr id="0" name=""/>
        <dsp:cNvSpPr/>
      </dsp:nvSpPr>
      <dsp:spPr>
        <a:xfrm>
          <a:off x="6993657" y="1522898"/>
          <a:ext cx="1072399" cy="536199"/>
        </a:xfrm>
        <a:prstGeom prst="rect">
          <a:avLst/>
        </a:prstGeom>
        <a:solidFill>
          <a:srgbClr val="1CADE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solidFill>
                <a:prstClr val="white"/>
              </a:solidFill>
              <a:latin typeface="Book Antiqua"/>
              <a:ea typeface="+mn-ea"/>
              <a:cs typeface="+mn-cs"/>
            </a:rPr>
            <a:t>Event Calendar</a:t>
          </a:r>
          <a:endParaRPr lang="en-GB" sz="1000" b="1" i="0" kern="1200" baseline="0" dirty="0"/>
        </a:p>
      </dsp:txBody>
      <dsp:txXfrm>
        <a:off x="6993657" y="1522898"/>
        <a:ext cx="1072399" cy="536199"/>
      </dsp:txXfrm>
    </dsp:sp>
    <dsp:sp modelId="{609DE709-5528-4D82-9A17-F541D3D1CCC9}">
      <dsp:nvSpPr>
        <dsp:cNvPr id="0" name=""/>
        <dsp:cNvSpPr/>
      </dsp:nvSpPr>
      <dsp:spPr>
        <a:xfrm>
          <a:off x="6993657"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Press</a:t>
          </a:r>
          <a:endParaRPr lang="en-GB" sz="1000" b="1" i="0" kern="1200" baseline="0" dirty="0"/>
        </a:p>
      </dsp:txBody>
      <dsp:txXfrm>
        <a:off x="6993657" y="2284301"/>
        <a:ext cx="1072399" cy="536199"/>
      </dsp:txXfrm>
    </dsp:sp>
    <dsp:sp modelId="{D6E62951-1173-4290-A619-30C37EC7D1A8}">
      <dsp:nvSpPr>
        <dsp:cNvPr id="0" name=""/>
        <dsp:cNvSpPr/>
      </dsp:nvSpPr>
      <dsp:spPr>
        <a:xfrm>
          <a:off x="802316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Contact</a:t>
          </a:r>
          <a:endParaRPr lang="en-GB" sz="1000" b="1" i="0" kern="1200" baseline="0" dirty="0"/>
        </a:p>
      </dsp:txBody>
      <dsp:txXfrm>
        <a:off x="8023160" y="761494"/>
        <a:ext cx="1072399" cy="536199"/>
      </dsp:txXfrm>
    </dsp:sp>
    <dsp:sp modelId="{ADFB557D-16A8-4A12-9E9D-CD5BE5E9F04B}">
      <dsp:nvSpPr>
        <dsp:cNvPr id="0" name=""/>
        <dsp:cNvSpPr/>
      </dsp:nvSpPr>
      <dsp:spPr>
        <a:xfrm>
          <a:off x="8291260"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Contact Form</a:t>
          </a:r>
          <a:endParaRPr lang="en-GB" sz="1000" b="1" i="0" kern="1200" baseline="0" dirty="0"/>
        </a:p>
      </dsp:txBody>
      <dsp:txXfrm>
        <a:off x="8291260" y="1522898"/>
        <a:ext cx="1072399" cy="536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9EA31-4EBE-4D97-AD4C-99EF74B5CF18}">
      <dsp:nvSpPr>
        <dsp:cNvPr id="0" name=""/>
        <dsp:cNvSpPr/>
      </dsp:nvSpPr>
      <dsp:spPr>
        <a:xfrm>
          <a:off x="4800600" y="536290"/>
          <a:ext cx="1297603" cy="225203"/>
        </a:xfrm>
        <a:custGeom>
          <a:avLst/>
          <a:gdLst/>
          <a:ahLst/>
          <a:cxnLst/>
          <a:rect l="0" t="0" r="0" b="0"/>
          <a:pathLst>
            <a:path>
              <a:moveTo>
                <a:pt x="0" y="0"/>
              </a:moveTo>
              <a:lnTo>
                <a:pt x="0" y="112601"/>
              </a:lnTo>
              <a:lnTo>
                <a:pt x="1297603" y="112601"/>
              </a:lnTo>
              <a:lnTo>
                <a:pt x="1297603"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30E9E3-876C-4794-BE2C-FDDA82C02B3A}">
      <dsp:nvSpPr>
        <dsp:cNvPr id="0" name=""/>
        <dsp:cNvSpPr/>
      </dsp:nvSpPr>
      <dsp:spPr>
        <a:xfrm>
          <a:off x="4371640" y="1297694"/>
          <a:ext cx="160859" cy="2777515"/>
        </a:xfrm>
        <a:custGeom>
          <a:avLst/>
          <a:gdLst/>
          <a:ahLst/>
          <a:cxnLst/>
          <a:rect l="0" t="0" r="0" b="0"/>
          <a:pathLst>
            <a:path>
              <a:moveTo>
                <a:pt x="0" y="0"/>
              </a:moveTo>
              <a:lnTo>
                <a:pt x="0" y="2777515"/>
              </a:lnTo>
              <a:lnTo>
                <a:pt x="160859" y="27775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9E3DE2-BA27-44AC-9E94-80101C208663}">
      <dsp:nvSpPr>
        <dsp:cNvPr id="0" name=""/>
        <dsp:cNvSpPr/>
      </dsp:nvSpPr>
      <dsp:spPr>
        <a:xfrm>
          <a:off x="4371640"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BAB2B3-DC9A-4AE7-BC24-FF425CA8B910}">
      <dsp:nvSpPr>
        <dsp:cNvPr id="0" name=""/>
        <dsp:cNvSpPr/>
      </dsp:nvSpPr>
      <dsp:spPr>
        <a:xfrm>
          <a:off x="4371640"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406C5-B2C6-400A-830B-E59F4EDCE679}">
      <dsp:nvSpPr>
        <dsp:cNvPr id="0" name=""/>
        <dsp:cNvSpPr/>
      </dsp:nvSpPr>
      <dsp:spPr>
        <a:xfrm>
          <a:off x="437164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7698D-0387-4866-8A95-0FE7B724E375}">
      <dsp:nvSpPr>
        <dsp:cNvPr id="0" name=""/>
        <dsp:cNvSpPr/>
      </dsp:nvSpPr>
      <dsp:spPr>
        <a:xfrm>
          <a:off x="4754879" y="536290"/>
          <a:ext cx="91440" cy="225203"/>
        </a:xfrm>
        <a:custGeom>
          <a:avLst/>
          <a:gdLst/>
          <a:ahLst/>
          <a:cxnLst/>
          <a:rect l="0" t="0" r="0" b="0"/>
          <a:pathLst>
            <a:path>
              <a:moveTo>
                <a:pt x="45720" y="0"/>
              </a:moveTo>
              <a:lnTo>
                <a:pt x="4572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134AA-4A13-4CCD-8C7F-ACAB1E2AA601}">
      <dsp:nvSpPr>
        <dsp:cNvPr id="0" name=""/>
        <dsp:cNvSpPr/>
      </dsp:nvSpPr>
      <dsp:spPr>
        <a:xfrm>
          <a:off x="3074036"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33670E-D565-4BDD-8F11-B2DD6CE8D1CE}">
      <dsp:nvSpPr>
        <dsp:cNvPr id="0" name=""/>
        <dsp:cNvSpPr/>
      </dsp:nvSpPr>
      <dsp:spPr>
        <a:xfrm>
          <a:off x="3074036"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4E28CF-8CDE-427C-BB74-F3AF9D48B123}">
      <dsp:nvSpPr>
        <dsp:cNvPr id="0" name=""/>
        <dsp:cNvSpPr/>
      </dsp:nvSpPr>
      <dsp:spPr>
        <a:xfrm>
          <a:off x="3074036"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2C761D-538E-4407-AB99-68F95CBB85BD}">
      <dsp:nvSpPr>
        <dsp:cNvPr id="0" name=""/>
        <dsp:cNvSpPr/>
      </dsp:nvSpPr>
      <dsp:spPr>
        <a:xfrm>
          <a:off x="3502996" y="536290"/>
          <a:ext cx="1297603" cy="225203"/>
        </a:xfrm>
        <a:custGeom>
          <a:avLst/>
          <a:gdLst/>
          <a:ahLst/>
          <a:cxnLst/>
          <a:rect l="0" t="0" r="0" b="0"/>
          <a:pathLst>
            <a:path>
              <a:moveTo>
                <a:pt x="1297603" y="0"/>
              </a:moveTo>
              <a:lnTo>
                <a:pt x="1297603"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BF7896-97CE-43DD-BF2F-4CA26B500FD3}">
      <dsp:nvSpPr>
        <dsp:cNvPr id="0" name=""/>
        <dsp:cNvSpPr/>
      </dsp:nvSpPr>
      <dsp:spPr>
        <a:xfrm>
          <a:off x="4264400" y="90"/>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Home</a:t>
          </a:r>
          <a:endParaRPr lang="en-GB" sz="1000" b="1" i="0" kern="1200" baseline="0" dirty="0"/>
        </a:p>
      </dsp:txBody>
      <dsp:txXfrm>
        <a:off x="4264400" y="90"/>
        <a:ext cx="1072399" cy="536199"/>
      </dsp:txXfrm>
    </dsp:sp>
    <dsp:sp modelId="{59A7587E-BBD0-4680-8C22-FA2E6A692F09}">
      <dsp:nvSpPr>
        <dsp:cNvPr id="0" name=""/>
        <dsp:cNvSpPr/>
      </dsp:nvSpPr>
      <dsp:spPr>
        <a:xfrm>
          <a:off x="2966796"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Testimonials</a:t>
          </a:r>
          <a:endParaRPr lang="en-GB" sz="1000" b="1" i="0" kern="1200" baseline="0" dirty="0"/>
        </a:p>
      </dsp:txBody>
      <dsp:txXfrm>
        <a:off x="2966796" y="761494"/>
        <a:ext cx="1072399" cy="536199"/>
      </dsp:txXfrm>
    </dsp:sp>
    <dsp:sp modelId="{D5C74230-5BBE-452E-A639-A282DA962867}">
      <dsp:nvSpPr>
        <dsp:cNvPr id="0" name=""/>
        <dsp:cNvSpPr/>
      </dsp:nvSpPr>
      <dsp:spPr>
        <a:xfrm>
          <a:off x="3234896" y="1522898"/>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X</a:t>
          </a:r>
          <a:endParaRPr lang="en-GB" sz="1000" b="1" i="0" kern="1200" baseline="0" dirty="0"/>
        </a:p>
      </dsp:txBody>
      <dsp:txXfrm>
        <a:off x="3234896" y="1522898"/>
        <a:ext cx="1072399" cy="536199"/>
      </dsp:txXfrm>
    </dsp:sp>
    <dsp:sp modelId="{BEE919DB-186D-4C10-B19B-05ECDACFDD71}">
      <dsp:nvSpPr>
        <dsp:cNvPr id="0" name=""/>
        <dsp:cNvSpPr/>
      </dsp:nvSpPr>
      <dsp:spPr>
        <a:xfrm>
          <a:off x="3234896" y="2284301"/>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Y</a:t>
          </a:r>
          <a:endParaRPr lang="en-GB" sz="1000" b="1" i="0" kern="1200" baseline="0" dirty="0"/>
        </a:p>
      </dsp:txBody>
      <dsp:txXfrm>
        <a:off x="3234896" y="2284301"/>
        <a:ext cx="1072399" cy="536199"/>
      </dsp:txXfrm>
    </dsp:sp>
    <dsp:sp modelId="{18E4BAB2-6082-48B2-9CA9-78F15EDE65F0}">
      <dsp:nvSpPr>
        <dsp:cNvPr id="0" name=""/>
        <dsp:cNvSpPr/>
      </dsp:nvSpPr>
      <dsp:spPr>
        <a:xfrm>
          <a:off x="3234896" y="3045705"/>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Z</a:t>
          </a:r>
          <a:endParaRPr lang="en-GB" sz="1000" b="1" i="0" kern="1200" baseline="0" dirty="0"/>
        </a:p>
      </dsp:txBody>
      <dsp:txXfrm>
        <a:off x="3234896" y="3045705"/>
        <a:ext cx="1072399" cy="536199"/>
      </dsp:txXfrm>
    </dsp:sp>
    <dsp:sp modelId="{5ABA9060-2D6B-40BE-AEED-7DBF3C1B56B6}">
      <dsp:nvSpPr>
        <dsp:cNvPr id="0" name=""/>
        <dsp:cNvSpPr/>
      </dsp:nvSpPr>
      <dsp:spPr>
        <a:xfrm>
          <a:off x="426440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The Peregrine Advantage</a:t>
          </a:r>
          <a:endParaRPr lang="en-GB" sz="1000" b="1" i="0" kern="1200" baseline="0" dirty="0"/>
        </a:p>
      </dsp:txBody>
      <dsp:txXfrm>
        <a:off x="4264400" y="761494"/>
        <a:ext cx="1072399" cy="536199"/>
      </dsp:txXfrm>
    </dsp:sp>
    <dsp:sp modelId="{80F3522A-6932-49B2-90E7-5F27CAE09EA5}">
      <dsp:nvSpPr>
        <dsp:cNvPr id="0" name=""/>
        <dsp:cNvSpPr/>
      </dsp:nvSpPr>
      <dsp:spPr>
        <a:xfrm>
          <a:off x="4532500"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Program Scoping &amp; Management</a:t>
          </a:r>
          <a:endParaRPr lang="en-GB" sz="1000" b="1" i="0" kern="1200" baseline="0" dirty="0"/>
        </a:p>
      </dsp:txBody>
      <dsp:txXfrm>
        <a:off x="4532500" y="1522898"/>
        <a:ext cx="1072399" cy="536199"/>
      </dsp:txXfrm>
    </dsp:sp>
    <dsp:sp modelId="{FF1DF4F0-B08F-4F33-9DBB-420F5542E326}">
      <dsp:nvSpPr>
        <dsp:cNvPr id="0" name=""/>
        <dsp:cNvSpPr/>
      </dsp:nvSpPr>
      <dsp:spPr>
        <a:xfrm>
          <a:off x="4532500"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Requirements Capture</a:t>
          </a:r>
          <a:endParaRPr lang="en-GB" sz="1000" b="1" i="0" kern="1200" baseline="0" dirty="0"/>
        </a:p>
      </dsp:txBody>
      <dsp:txXfrm>
        <a:off x="4532500" y="2284301"/>
        <a:ext cx="1072399" cy="536199"/>
      </dsp:txXfrm>
    </dsp:sp>
    <dsp:sp modelId="{A886C6EE-899C-4A10-8810-137AEE6E89B5}">
      <dsp:nvSpPr>
        <dsp:cNvPr id="0" name=""/>
        <dsp:cNvSpPr/>
      </dsp:nvSpPr>
      <dsp:spPr>
        <a:xfrm>
          <a:off x="4532500"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Engineering Design Process</a:t>
          </a:r>
          <a:endParaRPr lang="en-GB" sz="1000" b="1" i="0" kern="1200" baseline="0" dirty="0"/>
        </a:p>
      </dsp:txBody>
      <dsp:txXfrm>
        <a:off x="4532500" y="3045705"/>
        <a:ext cx="1072399" cy="536199"/>
      </dsp:txXfrm>
    </dsp:sp>
    <dsp:sp modelId="{A324792A-FD00-4C11-BED9-C02F0C4262E7}">
      <dsp:nvSpPr>
        <dsp:cNvPr id="0" name=""/>
        <dsp:cNvSpPr/>
      </dsp:nvSpPr>
      <dsp:spPr>
        <a:xfrm>
          <a:off x="4532500" y="3807109"/>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Management Tools</a:t>
          </a:r>
          <a:endParaRPr lang="en-GB" sz="1000" b="1" i="0" kern="1200" baseline="0" dirty="0"/>
        </a:p>
      </dsp:txBody>
      <dsp:txXfrm>
        <a:off x="4532500" y="3807109"/>
        <a:ext cx="1072399" cy="536199"/>
      </dsp:txXfrm>
    </dsp:sp>
    <dsp:sp modelId="{ADA19CD1-0322-498C-A1A2-8171A51883B3}">
      <dsp:nvSpPr>
        <dsp:cNvPr id="0" name=""/>
        <dsp:cNvSpPr/>
      </dsp:nvSpPr>
      <dsp:spPr>
        <a:xfrm>
          <a:off x="556200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USER LOGIN</a:t>
          </a:r>
          <a:endParaRPr lang="en-GB" sz="1000" b="1" i="0" kern="1200" baseline="0" dirty="0"/>
        </a:p>
      </dsp:txBody>
      <dsp:txXfrm>
        <a:off x="5562003" y="761494"/>
        <a:ext cx="1072399" cy="5361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A2BD9E8-CAC6-424E-8E32-8E728112A86B}" type="datetimeFigureOut">
              <a:rPr lang="en-US" smtClean="0"/>
              <a:t>12/21/2020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EE12FB9-C919-492B-973C-F55965A12BC4}" type="slidenum">
              <a:rPr lang="en-US" smtClean="0"/>
              <a:t>‹#›</a:t>
            </a:fld>
            <a:endParaRPr lang="en-US"/>
          </a:p>
        </p:txBody>
      </p:sp>
    </p:spTree>
    <p:extLst>
      <p:ext uri="{BB962C8B-B14F-4D97-AF65-F5344CB8AC3E}">
        <p14:creationId xmlns:p14="http://schemas.microsoft.com/office/powerpoint/2010/main" val="358362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54242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2BE02A-78D3-4F2F-AA71-3301974B9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A6222757-C29A-4996-B0C4-F6EA24633B27}"/>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08766D6C-0EA0-4082-A500-87C02C65C203}"/>
              </a:ext>
            </a:extLst>
          </p:cNvPr>
          <p:cNvSpPr>
            <a:spLocks noGrp="1"/>
          </p:cNvSpPr>
          <p:nvPr>
            <p:ph type="dt" sz="half" idx="10"/>
          </p:nvPr>
        </p:nvSpPr>
        <p:spPr/>
        <p:txBody>
          <a:bodyPr/>
          <a:lstStyle/>
          <a:p>
            <a:r>
              <a:rPr lang="en-US"/>
              <a:t>21 December 2020</a:t>
            </a:r>
            <a:endParaRPr lang="en-US" dirty="0"/>
          </a:p>
        </p:txBody>
      </p:sp>
      <p:sp>
        <p:nvSpPr>
          <p:cNvPr id="8" name="Footer Placeholder 7">
            <a:extLst>
              <a:ext uri="{FF2B5EF4-FFF2-40B4-BE49-F238E27FC236}">
                <a16:creationId xmlns:a16="http://schemas.microsoft.com/office/drawing/2014/main" id="{4A871EFD-4B5E-4619-8976-A1F56B32292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9" name="Slide Number Placeholder 8">
            <a:extLst>
              <a:ext uri="{FF2B5EF4-FFF2-40B4-BE49-F238E27FC236}">
                <a16:creationId xmlns:a16="http://schemas.microsoft.com/office/drawing/2014/main" id="{03665F0C-ED41-49B7-80BF-03A2AC9B89CC}"/>
              </a:ext>
            </a:extLst>
          </p:cNvPr>
          <p:cNvSpPr>
            <a:spLocks noGrp="1"/>
          </p:cNvSpPr>
          <p:nvPr>
            <p:ph type="sldNum" sz="quarter" idx="12"/>
          </p:nvPr>
        </p:nvSpPr>
        <p:spPr/>
        <p:txBody>
          <a:bodyPr/>
          <a:lstStyle/>
          <a:p>
            <a:fld id="{54FA3ABB-534F-408E-BDBD-561EFFF1B849}" type="slidenum">
              <a:rPr lang="en-US" smtClean="0"/>
              <a:pPr/>
              <a:t>‹#›</a:t>
            </a:fld>
            <a:endParaRPr lang="en-US" dirty="0"/>
          </a:p>
        </p:txBody>
      </p:sp>
    </p:spTree>
    <p:extLst>
      <p:ext uri="{BB962C8B-B14F-4D97-AF65-F5344CB8AC3E}">
        <p14:creationId xmlns:p14="http://schemas.microsoft.com/office/powerpoint/2010/main" val="290486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701BDDE-DF59-43D4-8BFF-3ACBDE2AEF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1F509A91-9DAD-4236-B940-53C0D4856DDC}"/>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FEA545D-D963-44E1-8E27-876627DD31AD}"/>
              </a:ext>
            </a:extLst>
          </p:cNvPr>
          <p:cNvSpPr>
            <a:spLocks noGrp="1"/>
          </p:cNvSpPr>
          <p:nvPr>
            <p:ph type="dt" sz="half" idx="10"/>
          </p:nvPr>
        </p:nvSpPr>
        <p:spPr/>
        <p:txBody>
          <a:bodyPr/>
          <a:lstStyle/>
          <a:p>
            <a:r>
              <a:rPr lang="en-US"/>
              <a:t>21 December 2020</a:t>
            </a:r>
            <a:endParaRPr lang="en-US" dirty="0"/>
          </a:p>
        </p:txBody>
      </p:sp>
      <p:sp>
        <p:nvSpPr>
          <p:cNvPr id="11" name="Footer Placeholder 10">
            <a:extLst>
              <a:ext uri="{FF2B5EF4-FFF2-40B4-BE49-F238E27FC236}">
                <a16:creationId xmlns:a16="http://schemas.microsoft.com/office/drawing/2014/main" id="{18DAC371-0465-469A-84EC-EE32DD51500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4E8BFBE2-9AB2-4E55-88C1-871A46166F84}"/>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64279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B0A8D4A-38A4-4076-BF6B-C2908FD3F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010EF534-5D3B-4A3B-A97E-26F6FBB4217C}"/>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C81011BA-9B8B-4F76-80B8-487B7AEF5249}"/>
              </a:ext>
            </a:extLst>
          </p:cNvPr>
          <p:cNvSpPr>
            <a:spLocks noGrp="1"/>
          </p:cNvSpPr>
          <p:nvPr>
            <p:ph type="dt" sz="half" idx="10"/>
          </p:nvPr>
        </p:nvSpPr>
        <p:spPr/>
        <p:txBody>
          <a:bodyPr/>
          <a:lstStyle/>
          <a:p>
            <a:r>
              <a:rPr lang="en-US"/>
              <a:t>21 December 2020</a:t>
            </a:r>
            <a:endParaRPr lang="en-US" dirty="0"/>
          </a:p>
        </p:txBody>
      </p:sp>
      <p:sp>
        <p:nvSpPr>
          <p:cNvPr id="11" name="Footer Placeholder 10">
            <a:extLst>
              <a:ext uri="{FF2B5EF4-FFF2-40B4-BE49-F238E27FC236}">
                <a16:creationId xmlns:a16="http://schemas.microsoft.com/office/drawing/2014/main" id="{77234901-62C1-4413-800F-1C9AD114087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CE409226-D715-4060-9564-F150C847567E}"/>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37541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2A6ABA3-FAE4-4DA2-93E9-C09A54B2D887}"/>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92178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8457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891E6A5-9727-40A3-86C9-0A80615780A9}"/>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200857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26BBDE29-BD93-4D80-A8B1-55513FEA32A5}"/>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35566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638299"/>
            <a:ext cx="4572000" cy="4343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80984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6764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527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6764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527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7" name="Date Placeholder 6"/>
          <p:cNvSpPr>
            <a:spLocks noGrp="1"/>
          </p:cNvSpPr>
          <p:nvPr>
            <p:ph type="dt" sz="half" idx="10"/>
          </p:nvPr>
        </p:nvSpPr>
        <p:spPr/>
        <p:txBody>
          <a:bodyPr/>
          <a:lstStyle/>
          <a:p>
            <a:r>
              <a:rPr lang="en-US"/>
              <a:t>21 December 2020</a:t>
            </a:r>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1803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p:cNvSpPr>
            <a:spLocks noGrp="1"/>
          </p:cNvSpPr>
          <p:nvPr>
            <p:ph type="dt" sz="half" idx="10"/>
          </p:nvPr>
        </p:nvSpPr>
        <p:spPr/>
        <p:txBody>
          <a:bodyPr/>
          <a:lstStyle/>
          <a:p>
            <a:r>
              <a:rPr lang="en-US"/>
              <a:t>21 December 2020</a:t>
            </a:r>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8612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2" name="Date Placeholder 1"/>
          <p:cNvSpPr>
            <a:spLocks noGrp="1"/>
          </p:cNvSpPr>
          <p:nvPr>
            <p:ph type="dt" sz="half" idx="10"/>
          </p:nvPr>
        </p:nvSpPr>
        <p:spPr/>
        <p:txBody>
          <a:bodyPr/>
          <a:lstStyle/>
          <a:p>
            <a:r>
              <a:rPr lang="en-US"/>
              <a:t>21 December 2020</a:t>
            </a:r>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93498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4E49A2-8312-45EC-BC83-5D8CFA6528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5ABCD7A-3523-48DF-B32E-FD1D0C69B6B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651DD5CF-992D-4401-BC55-7C78CE89218D}"/>
              </a:ext>
            </a:extLst>
          </p:cNvPr>
          <p:cNvSpPr>
            <a:spLocks noGrp="1"/>
          </p:cNvSpPr>
          <p:nvPr>
            <p:ph type="dt" sz="half" idx="10"/>
          </p:nvPr>
        </p:nvSpPr>
        <p:spPr/>
        <p:txBody>
          <a:bodyPr/>
          <a:lstStyle/>
          <a:p>
            <a:r>
              <a:rPr lang="en-US"/>
              <a:t>21 December 2020</a:t>
            </a:r>
            <a:endParaRPr lang="en-US" dirty="0"/>
          </a:p>
        </p:txBody>
      </p:sp>
      <p:sp>
        <p:nvSpPr>
          <p:cNvPr id="11" name="Footer Placeholder 10">
            <a:extLst>
              <a:ext uri="{FF2B5EF4-FFF2-40B4-BE49-F238E27FC236}">
                <a16:creationId xmlns:a16="http://schemas.microsoft.com/office/drawing/2014/main" id="{2BBC4D62-56CE-44B9-9AAB-BF53508539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2" name="Slide Number Placeholder 11">
            <a:extLst>
              <a:ext uri="{FF2B5EF4-FFF2-40B4-BE49-F238E27FC236}">
                <a16:creationId xmlns:a16="http://schemas.microsoft.com/office/drawing/2014/main" id="{2EF38149-62BF-40F9-BA2E-E21DAFBA5EF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340312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6764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6764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542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6764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6764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356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1435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1435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6764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1806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6764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1806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4633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6821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pic>
        <p:nvPicPr>
          <p:cNvPr id="12" name="Picture 11">
            <a:extLst>
              <a:ext uri="{FF2B5EF4-FFF2-40B4-BE49-F238E27FC236}">
                <a16:creationId xmlns:a16="http://schemas.microsoft.com/office/drawing/2014/main" id="{D5BEDE75-B79F-4381-A389-31F529F811C0}"/>
              </a:ext>
            </a:extLst>
          </p:cNvPr>
          <p:cNvPicPr>
            <a:picLocks noChangeAspect="1"/>
          </p:cNvPicPr>
          <p:nvPr userDrawn="1"/>
        </p:nvPicPr>
        <p:blipFill>
          <a:blip r:embed="rId2"/>
          <a:stretch>
            <a:fillRect/>
          </a:stretch>
        </p:blipFill>
        <p:spPr>
          <a:xfrm>
            <a:off x="160178" y="110518"/>
            <a:ext cx="1535710" cy="575282"/>
          </a:xfrm>
          <a:prstGeom prst="rect">
            <a:avLst/>
          </a:prstGeom>
        </p:spPr>
      </p:pic>
    </p:spTree>
    <p:extLst>
      <p:ext uri="{BB962C8B-B14F-4D97-AF65-F5344CB8AC3E}">
        <p14:creationId xmlns:p14="http://schemas.microsoft.com/office/powerpoint/2010/main" val="149478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78346-E942-451C-AF8B-0774B6086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2F105-7AFA-490A-9BFB-C4DA99D4F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8F88A7E0-C155-45D9-B5B6-CC9B9E3A942F}"/>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D062576A-D393-4C90-A9A0-723D7DB50A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2135E1BC-BE21-429E-A43D-73404AD783E0}"/>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160481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238C6-1F0A-4699-8FEA-513A84D912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9">
            <a:extLst>
              <a:ext uri="{FF2B5EF4-FFF2-40B4-BE49-F238E27FC236}">
                <a16:creationId xmlns:a16="http://schemas.microsoft.com/office/drawing/2014/main" id="{C66A6087-BCAD-4C7A-B5BF-A6411790BD25}"/>
              </a:ext>
            </a:extLst>
          </p:cNvPr>
          <p:cNvSpPr>
            <a:spLocks noGrp="1"/>
          </p:cNvSpPr>
          <p:nvPr>
            <p:ph type="title"/>
          </p:nvPr>
        </p:nvSpPr>
        <p:spPr/>
        <p:txBody>
          <a:bodyPr/>
          <a:lstStyle/>
          <a:p>
            <a:r>
              <a:rPr lang="en-US"/>
              <a:t>Click to edit Master title style</a:t>
            </a:r>
          </a:p>
        </p:txBody>
      </p:sp>
      <p:sp>
        <p:nvSpPr>
          <p:cNvPr id="13" name="Date Placeholder 12">
            <a:extLst>
              <a:ext uri="{FF2B5EF4-FFF2-40B4-BE49-F238E27FC236}">
                <a16:creationId xmlns:a16="http://schemas.microsoft.com/office/drawing/2014/main" id="{034C4F2D-6656-43A3-8444-F2503057A8D4}"/>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454DDFC9-974E-4DF2-BDA1-1063DA8FA3E1}"/>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ADB281E0-91DE-48FB-94A0-18AAE0A257AE}"/>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23544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78346-E942-451C-AF8B-0774B6086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2F105-7AFA-490A-9BFB-C4DA99D4F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8F88A7E0-C155-45D9-B5B6-CC9B9E3A942F}"/>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D062576A-D393-4C90-A9A0-723D7DB50A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2135E1BC-BE21-429E-A43D-73404AD783E0}"/>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71456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EB2B4E-06F7-487C-A8D6-0831AC184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5481F4-BF12-41FA-AAAB-59283D62F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1A3784-015E-4FCD-A438-19E7202E6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DDC0E3-B0C8-4E88-8DA7-D6BD9489D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0B2F6F5-E3A6-4A92-AEE9-9023F326F1F3}"/>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D31EE3F5-3E5E-4871-89A7-D6E5B8DD6468}"/>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68EF1F6D-6283-4007-8959-F2710E11632F}"/>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94FF72DF-5B65-4864-9EE7-F65C3DF7B298}"/>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62618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D9DE746-1016-4324-B8A8-952C7F2DD015}"/>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F511B9A0-EDA8-4E1F-9F71-04B04E6EB40D}"/>
              </a:ext>
            </a:extLst>
          </p:cNvPr>
          <p:cNvSpPr>
            <a:spLocks noGrp="1"/>
          </p:cNvSpPr>
          <p:nvPr>
            <p:ph type="dt" sz="half" idx="10"/>
          </p:nvPr>
        </p:nvSpPr>
        <p:spPr/>
        <p:txBody>
          <a:bodyPr/>
          <a:lstStyle/>
          <a:p>
            <a:r>
              <a:rPr lang="en-US"/>
              <a:t>21 December 2020</a:t>
            </a:r>
            <a:endParaRPr lang="en-US" dirty="0"/>
          </a:p>
        </p:txBody>
      </p:sp>
      <p:sp>
        <p:nvSpPr>
          <p:cNvPr id="10" name="Footer Placeholder 9">
            <a:extLst>
              <a:ext uri="{FF2B5EF4-FFF2-40B4-BE49-F238E27FC236}">
                <a16:creationId xmlns:a16="http://schemas.microsoft.com/office/drawing/2014/main" id="{FCCED59B-0C3E-455B-97A2-D8E8F76C76E0}"/>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1" name="Slide Number Placeholder 10">
            <a:extLst>
              <a:ext uri="{FF2B5EF4-FFF2-40B4-BE49-F238E27FC236}">
                <a16:creationId xmlns:a16="http://schemas.microsoft.com/office/drawing/2014/main" id="{1C68F643-663B-487E-A5E8-096288B71AA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59465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63FA48-0BE0-4E34-B45A-72DEA24B6EEC}"/>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E1FBB10A-27D1-4E17-A66C-D2903828311A}"/>
              </a:ext>
            </a:extLst>
          </p:cNvPr>
          <p:cNvSpPr>
            <a:spLocks noGrp="1"/>
          </p:cNvSpPr>
          <p:nvPr>
            <p:ph type="dt" sz="half" idx="10"/>
          </p:nvPr>
        </p:nvSpPr>
        <p:spPr/>
        <p:txBody>
          <a:bodyPr/>
          <a:lstStyle/>
          <a:p>
            <a:r>
              <a:rPr lang="en-US"/>
              <a:t>21 December 2020</a:t>
            </a:r>
            <a:endParaRPr lang="en-US" dirty="0"/>
          </a:p>
        </p:txBody>
      </p:sp>
      <p:sp>
        <p:nvSpPr>
          <p:cNvPr id="10" name="Footer Placeholder 9">
            <a:extLst>
              <a:ext uri="{FF2B5EF4-FFF2-40B4-BE49-F238E27FC236}">
                <a16:creationId xmlns:a16="http://schemas.microsoft.com/office/drawing/2014/main" id="{85AC8121-BD4A-4630-80D1-7FF4CDD6EDF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1" name="Slide Number Placeholder 10">
            <a:extLst>
              <a:ext uri="{FF2B5EF4-FFF2-40B4-BE49-F238E27FC236}">
                <a16:creationId xmlns:a16="http://schemas.microsoft.com/office/drawing/2014/main" id="{15AEF229-4982-4275-9EE4-84F4D1819C67}"/>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64723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D926DE-D67D-4D6C-907A-608C726F1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AC926-DC22-4599-B81E-F666732B2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0">
            <a:extLst>
              <a:ext uri="{FF2B5EF4-FFF2-40B4-BE49-F238E27FC236}">
                <a16:creationId xmlns:a16="http://schemas.microsoft.com/office/drawing/2014/main" id="{1C10178C-DD2E-4A4E-A286-9632AA2EEEF3}"/>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6EEB0278-9205-499A-ABC6-439864F0D8D6}"/>
              </a:ext>
            </a:extLst>
          </p:cNvPr>
          <p:cNvSpPr>
            <a:spLocks noGrp="1"/>
          </p:cNvSpPr>
          <p:nvPr>
            <p:ph type="dt" sz="half" idx="10"/>
          </p:nvPr>
        </p:nvSpPr>
        <p:spPr/>
        <p:txBody>
          <a:bodyPr/>
          <a:lstStyle/>
          <a:p>
            <a:r>
              <a:rPr lang="en-US"/>
              <a:t>21 December 2020</a:t>
            </a:r>
            <a:endParaRPr lang="en-US" dirty="0"/>
          </a:p>
        </p:txBody>
      </p:sp>
      <p:sp>
        <p:nvSpPr>
          <p:cNvPr id="12" name="Footer Placeholder 11">
            <a:extLst>
              <a:ext uri="{FF2B5EF4-FFF2-40B4-BE49-F238E27FC236}">
                <a16:creationId xmlns:a16="http://schemas.microsoft.com/office/drawing/2014/main" id="{F6FB82B4-14DD-4CB8-9FE6-648FD4C8E77D}"/>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3" name="Slide Number Placeholder 12">
            <a:extLst>
              <a:ext uri="{FF2B5EF4-FFF2-40B4-BE49-F238E27FC236}">
                <a16:creationId xmlns:a16="http://schemas.microsoft.com/office/drawing/2014/main" id="{13B460CF-4A99-42BD-8BEB-2A8D13376F8F}"/>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20128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A7B9F9B-E8C2-4A5F-9DF9-29FB608D6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A5995AE-4FB6-48CC-96A5-79FADE64C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0">
            <a:extLst>
              <a:ext uri="{FF2B5EF4-FFF2-40B4-BE49-F238E27FC236}">
                <a16:creationId xmlns:a16="http://schemas.microsoft.com/office/drawing/2014/main" id="{8D073166-45F7-43A6-9CB8-7AFB68423698}"/>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4E4BF28B-9401-4BF3-8269-D427141144B0}"/>
              </a:ext>
            </a:extLst>
          </p:cNvPr>
          <p:cNvSpPr>
            <a:spLocks noGrp="1"/>
          </p:cNvSpPr>
          <p:nvPr>
            <p:ph type="dt" sz="half" idx="10"/>
          </p:nvPr>
        </p:nvSpPr>
        <p:spPr/>
        <p:txBody>
          <a:bodyPr/>
          <a:lstStyle/>
          <a:p>
            <a:r>
              <a:rPr lang="en-US"/>
              <a:t>21 December 2020</a:t>
            </a:r>
            <a:endParaRPr lang="en-US" dirty="0"/>
          </a:p>
        </p:txBody>
      </p:sp>
      <p:sp>
        <p:nvSpPr>
          <p:cNvPr id="12" name="Footer Placeholder 11">
            <a:extLst>
              <a:ext uri="{FF2B5EF4-FFF2-40B4-BE49-F238E27FC236}">
                <a16:creationId xmlns:a16="http://schemas.microsoft.com/office/drawing/2014/main" id="{FCD5A17B-B3A7-402E-817D-152F157153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3" name="Slide Number Placeholder 12">
            <a:extLst>
              <a:ext uri="{FF2B5EF4-FFF2-40B4-BE49-F238E27FC236}">
                <a16:creationId xmlns:a16="http://schemas.microsoft.com/office/drawing/2014/main" id="{84F1F31F-7ACE-4409-BE8A-4B8CFAE595F6}"/>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2743851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54B00-CAAF-4923-8B6A-6F393DC8D2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F4E955-235E-4E3E-8A02-874BC3E5D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A085EA-F3A8-412D-B630-D6E2CE2A9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 December 2020</a:t>
            </a:r>
            <a:endParaRPr lang="en-US" dirty="0"/>
          </a:p>
        </p:txBody>
      </p:sp>
      <p:sp>
        <p:nvSpPr>
          <p:cNvPr id="5" name="Footer Placeholder 4">
            <a:extLst>
              <a:ext uri="{FF2B5EF4-FFF2-40B4-BE49-F238E27FC236}">
                <a16:creationId xmlns:a16="http://schemas.microsoft.com/office/drawing/2014/main" id="{CF016F29-EB4D-478A-96BF-55DAADCF3D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Peregrine Website 2.0 Deployment Strategy (AviaGlobal Group / Peregrine Proprietary)</a:t>
            </a:r>
            <a:endParaRPr lang="en-US" dirty="0"/>
          </a:p>
        </p:txBody>
      </p:sp>
      <p:sp>
        <p:nvSpPr>
          <p:cNvPr id="6" name="Slide Number Placeholder 5">
            <a:extLst>
              <a:ext uri="{FF2B5EF4-FFF2-40B4-BE49-F238E27FC236}">
                <a16:creationId xmlns:a16="http://schemas.microsoft.com/office/drawing/2014/main" id="{1A091272-4039-4296-BCE2-AD93FBBE52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 </a:t>
            </a:r>
            <a:fld id="{54FA3ABB-534F-408E-BDBD-561EFFF1B849}" type="slidenum">
              <a:rPr lang="en-US" smtClean="0"/>
              <a:pPr/>
              <a:t>‹#›</a:t>
            </a:fld>
            <a:endParaRPr lang="en-US" dirty="0"/>
          </a:p>
        </p:txBody>
      </p:sp>
      <p:pic>
        <p:nvPicPr>
          <p:cNvPr id="8" name="Picture 7">
            <a:extLst>
              <a:ext uri="{FF2B5EF4-FFF2-40B4-BE49-F238E27FC236}">
                <a16:creationId xmlns:a16="http://schemas.microsoft.com/office/drawing/2014/main" id="{0E941B9A-68AC-40CB-A713-8FE87D8400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92935" y="24715"/>
            <a:ext cx="2081349" cy="779680"/>
          </a:xfrm>
          <a:prstGeom prst="rect">
            <a:avLst/>
          </a:prstGeom>
        </p:spPr>
      </p:pic>
    </p:spTree>
    <p:extLst>
      <p:ext uri="{BB962C8B-B14F-4D97-AF65-F5344CB8AC3E}">
        <p14:creationId xmlns:p14="http://schemas.microsoft.com/office/powerpoint/2010/main" val="3350260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625600"/>
            <a:ext cx="96012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latin typeface="Calibri" panose="020F0502020204030204" pitchFamily="34" charset="0"/>
                <a:cs typeface="Calibri" panose="020F0502020204030204" pitchFamily="34" charset="0"/>
              </a:defRPr>
            </a:lvl1pPr>
          </a:lstStyle>
          <a:p>
            <a:r>
              <a:rPr lang="en-US"/>
              <a:t>Peregrine Website 2.0 Deployment Strategy (AviaGlobal Group / Peregrine Proprietary)</a:t>
            </a:r>
            <a:endParaRPr lang="en-US" dirty="0"/>
          </a:p>
        </p:txBody>
      </p:sp>
      <p:sp>
        <p:nvSpPr>
          <p:cNvPr id="4" name="Date Placeholder 3"/>
          <p:cNvSpPr>
            <a:spLocks noGrp="1"/>
          </p:cNvSpPr>
          <p:nvPr>
            <p:ph type="dt" sz="half" idx="2"/>
          </p:nvPr>
        </p:nvSpPr>
        <p:spPr>
          <a:xfrm>
            <a:off x="7702549" y="6374999"/>
            <a:ext cx="1480705" cy="274320"/>
          </a:xfrm>
          <a:prstGeom prst="rect">
            <a:avLst/>
          </a:prstGeom>
        </p:spPr>
        <p:txBody>
          <a:bodyPr vert="horz" lIns="91440" tIns="45720" rIns="91440" bIns="45720" rtlCol="0" anchor="ctr"/>
          <a:lstStyle>
            <a:lvl1pPr algn="ctr">
              <a:defRPr sz="1100">
                <a:solidFill>
                  <a:schemeClr val="tx1"/>
                </a:solidFill>
                <a:latin typeface="Calibri" panose="020F0502020204030204" pitchFamily="34" charset="0"/>
                <a:cs typeface="Calibri" panose="020F0502020204030204" pitchFamily="34" charset="0"/>
              </a:defRPr>
            </a:lvl1pPr>
          </a:lstStyle>
          <a:p>
            <a:r>
              <a:rPr lang="en-US"/>
              <a:t>21 December 2020</a:t>
            </a:r>
            <a:endParaRPr lang="en-US" dirty="0"/>
          </a:p>
        </p:txBody>
      </p:sp>
      <p:sp>
        <p:nvSpPr>
          <p:cNvPr id="6" name="Slide Number Placeholder 5"/>
          <p:cNvSpPr>
            <a:spLocks noGrp="1"/>
          </p:cNvSpPr>
          <p:nvPr>
            <p:ph type="sldNum" sz="quarter" idx="4"/>
          </p:nvPr>
        </p:nvSpPr>
        <p:spPr>
          <a:xfrm>
            <a:off x="9372600" y="6374999"/>
            <a:ext cx="1042554" cy="274320"/>
          </a:xfrm>
          <a:prstGeom prst="rect">
            <a:avLst/>
          </a:prstGeom>
        </p:spPr>
        <p:txBody>
          <a:bodyPr vert="horz" lIns="91440" tIns="45720" rIns="91440" bIns="45720" rtlCol="0" anchor="ctr"/>
          <a:lstStyle>
            <a:lvl1pPr algn="ctr">
              <a:defRPr sz="1100">
                <a:solidFill>
                  <a:schemeClr val="tx1"/>
                </a:solidFill>
                <a:latin typeface="Calibri" panose="020F0502020204030204" pitchFamily="34" charset="0"/>
                <a:cs typeface="Calibri" panose="020F0502020204030204" pitchFamily="34" charset="0"/>
              </a:defRPr>
            </a:lvl1pPr>
          </a:lstStyle>
          <a:p>
            <a:fld id="{A7F8E3F6-DE14-48B2-B2BC-6FABA9630FB8}" type="slidenum">
              <a:rPr lang="en-US" smtClean="0"/>
              <a:pPr/>
              <a:t>‹#›</a:t>
            </a:fld>
            <a:endParaRPr lang="en-US" dirty="0"/>
          </a:p>
        </p:txBody>
      </p:sp>
      <p:pic>
        <p:nvPicPr>
          <p:cNvPr id="11" name="Picture 10">
            <a:extLst>
              <a:ext uri="{FF2B5EF4-FFF2-40B4-BE49-F238E27FC236}">
                <a16:creationId xmlns:a16="http://schemas.microsoft.com/office/drawing/2014/main" id="{EA25FDA4-C9BF-446A-BE2A-459859D07D17}"/>
              </a:ext>
            </a:extLst>
          </p:cNvPr>
          <p:cNvPicPr>
            <a:picLocks noChangeAspect="1"/>
          </p:cNvPicPr>
          <p:nvPr userDrawn="1"/>
        </p:nvPicPr>
        <p:blipFill>
          <a:blip r:embed="rId16"/>
          <a:stretch>
            <a:fillRect/>
          </a:stretch>
        </p:blipFill>
        <p:spPr>
          <a:xfrm>
            <a:off x="10554691" y="6151596"/>
            <a:ext cx="1535710" cy="575282"/>
          </a:xfrm>
          <a:prstGeom prst="rect">
            <a:avLst/>
          </a:prstGeom>
        </p:spPr>
      </p:pic>
    </p:spTree>
    <p:extLst>
      <p:ext uri="{BB962C8B-B14F-4D97-AF65-F5344CB8AC3E}">
        <p14:creationId xmlns:p14="http://schemas.microsoft.com/office/powerpoint/2010/main" val="1463626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bg1"/>
          </a:solidFill>
          <a:latin typeface="Calibri" panose="020F0502020204030204" pitchFamily="34" charset="0"/>
          <a:ea typeface="+mj-ea"/>
          <a:cs typeface="Calibri" panose="020F0502020204030204" pitchFamily="34" charset="0"/>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9.xml"/><Relationship Id="rId5" Type="http://schemas.openxmlformats.org/officeDocument/2006/relationships/image" Target="../media/image8.jpe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1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6.jp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g"/><Relationship Id="rId3" Type="http://schemas.openxmlformats.org/officeDocument/2006/relationships/image" Target="../media/image31.jp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jpg"/><Relationship Id="rId2" Type="http://schemas.openxmlformats.org/officeDocument/2006/relationships/image" Target="../media/image30.png"/><Relationship Id="rId16" Type="http://schemas.openxmlformats.org/officeDocument/2006/relationships/image" Target="../media/image44.jpg"/><Relationship Id="rId1" Type="http://schemas.openxmlformats.org/officeDocument/2006/relationships/slideLayout" Target="../slideLayouts/slideLayout1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6.jp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19.xml"/><Relationship Id="rId5" Type="http://schemas.openxmlformats.org/officeDocument/2006/relationships/image" Target="../media/image50.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1.jpeg"/><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9.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3.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9.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5.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9.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7.xml"/><Relationship Id="rId1" Type="http://schemas.openxmlformats.org/officeDocument/2006/relationships/themeOverride" Target="../theme/themeOverr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7744" y="1873584"/>
            <a:ext cx="5448297" cy="2560320"/>
          </a:xfrm>
        </p:spPr>
        <p:txBody>
          <a:bodyPr/>
          <a:lstStyle/>
          <a:p>
            <a:r>
              <a:rPr lang="en-US" dirty="0"/>
              <a:t>Peregrine Website 2.0 Development Review</a:t>
            </a:r>
          </a:p>
        </p:txBody>
      </p:sp>
      <p:pic>
        <p:nvPicPr>
          <p:cNvPr id="5" name="Picture Placeholder 4" descr="City street with motion blu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4" b="14"/>
          <a:stretch>
            <a:fillRect/>
          </a:stretch>
        </p:blipFill>
        <p:spPr/>
      </p:pic>
      <p:sp>
        <p:nvSpPr>
          <p:cNvPr id="3" name="Subtitle 2"/>
          <p:cNvSpPr>
            <a:spLocks noGrp="1"/>
          </p:cNvSpPr>
          <p:nvPr>
            <p:ph type="subTitle" idx="1"/>
          </p:nvPr>
        </p:nvSpPr>
        <p:spPr/>
        <p:txBody>
          <a:bodyPr>
            <a:normAutofit/>
          </a:bodyPr>
          <a:lstStyle/>
          <a:p>
            <a:r>
              <a:rPr lang="en-US" dirty="0"/>
              <a:t>21 December 2020</a:t>
            </a:r>
          </a:p>
          <a:p>
            <a:pPr marL="342900" indent="-342900">
              <a:buFont typeface="Arial" panose="020B0604020202020204" pitchFamily="34" charset="0"/>
              <a:buChar char="•"/>
            </a:pPr>
            <a:r>
              <a:rPr lang="en-US" dirty="0"/>
              <a:t>Content Status</a:t>
            </a:r>
          </a:p>
          <a:p>
            <a:pPr marL="342900" indent="-342900">
              <a:buFont typeface="Arial" panose="020B0604020202020204" pitchFamily="34" charset="0"/>
              <a:buChar char="•"/>
            </a:pPr>
            <a:r>
              <a:rPr lang="en-US" dirty="0"/>
              <a:t>Development Status</a:t>
            </a: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9A3B6D-7565-48B7-838B-69AA8B51F26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899DF46B-830E-4584-A627-D700A8C76ED4}"/>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889D74CD-E6ED-4072-9EE9-09DF74C68EFE}"/>
              </a:ext>
            </a:extLst>
          </p:cNvPr>
          <p:cNvSpPr>
            <a:spLocks noGrp="1"/>
          </p:cNvSpPr>
          <p:nvPr>
            <p:ph type="sldNum" sz="quarter" idx="12"/>
          </p:nvPr>
        </p:nvSpPr>
        <p:spPr/>
        <p:txBody>
          <a:bodyPr/>
          <a:lstStyle/>
          <a:p>
            <a:fld id="{A7F8E3F6-DE14-48B2-B2BC-6FABA9630FB8}" type="slidenum">
              <a:rPr lang="en-US" smtClean="0"/>
              <a:t>10</a:t>
            </a:fld>
            <a:endParaRPr lang="en-US" dirty="0"/>
          </a:p>
        </p:txBody>
      </p:sp>
      <p:sp>
        <p:nvSpPr>
          <p:cNvPr id="8" name="TextBox 7">
            <a:extLst>
              <a:ext uri="{FF2B5EF4-FFF2-40B4-BE49-F238E27FC236}">
                <a16:creationId xmlns:a16="http://schemas.microsoft.com/office/drawing/2014/main" id="{7906DF31-F6AA-40DB-984C-B7FA51CB2A64}"/>
              </a:ext>
            </a:extLst>
          </p:cNvPr>
          <p:cNvSpPr txBox="1"/>
          <p:nvPr/>
        </p:nvSpPr>
        <p:spPr>
          <a:xfrm>
            <a:off x="185531" y="361267"/>
            <a:ext cx="6096000" cy="1477328"/>
          </a:xfrm>
          <a:prstGeom prst="rect">
            <a:avLst/>
          </a:prstGeom>
          <a:noFill/>
        </p:spPr>
        <p:txBody>
          <a:bodyPr wrap="square">
            <a:spAutoFit/>
          </a:bodyPr>
          <a:lstStyle/>
          <a:p>
            <a:r>
              <a:rPr lang="en-US" dirty="0"/>
              <a:t>Peregrine offers turnkey engineering &amp; program management services, supporting aircraft OEMs, equipment OEMs, aircraft owner/operators &amp; Part 145 repair stations in installation &amp; certification of avionics &amp; aircraft systems and in aircraft modifications.</a:t>
            </a:r>
          </a:p>
        </p:txBody>
      </p:sp>
      <p:pic>
        <p:nvPicPr>
          <p:cNvPr id="10" name="Picture 9">
            <a:extLst>
              <a:ext uri="{FF2B5EF4-FFF2-40B4-BE49-F238E27FC236}">
                <a16:creationId xmlns:a16="http://schemas.microsoft.com/office/drawing/2014/main" id="{40C17206-38A8-473B-88B9-2EF6E9B6E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308288" y="3169479"/>
            <a:ext cx="3601279" cy="2700959"/>
          </a:xfrm>
          <a:prstGeom prst="rect">
            <a:avLst/>
          </a:prstGeom>
        </p:spPr>
      </p:pic>
      <p:pic>
        <p:nvPicPr>
          <p:cNvPr id="12" name="Picture 11">
            <a:extLst>
              <a:ext uri="{FF2B5EF4-FFF2-40B4-BE49-F238E27FC236}">
                <a16:creationId xmlns:a16="http://schemas.microsoft.com/office/drawing/2014/main" id="{95E14365-B983-462B-B796-B393411F6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1" y="307489"/>
            <a:ext cx="3200584" cy="2390560"/>
          </a:xfrm>
          <a:prstGeom prst="rect">
            <a:avLst/>
          </a:prstGeom>
        </p:spPr>
      </p:pic>
      <p:pic>
        <p:nvPicPr>
          <p:cNvPr id="14" name="Picture 13">
            <a:extLst>
              <a:ext uri="{FF2B5EF4-FFF2-40B4-BE49-F238E27FC236}">
                <a16:creationId xmlns:a16="http://schemas.microsoft.com/office/drawing/2014/main" id="{A47D42BB-02F2-40CC-91FF-5E501BC59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15" y="1930056"/>
            <a:ext cx="4507395" cy="3004930"/>
          </a:xfrm>
          <a:prstGeom prst="rect">
            <a:avLst/>
          </a:prstGeom>
        </p:spPr>
      </p:pic>
      <p:pic>
        <p:nvPicPr>
          <p:cNvPr id="16" name="Picture 15">
            <a:extLst>
              <a:ext uri="{FF2B5EF4-FFF2-40B4-BE49-F238E27FC236}">
                <a16:creationId xmlns:a16="http://schemas.microsoft.com/office/drawing/2014/main" id="{56BEDDFC-30A7-4767-9888-1DFCE76273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92712" y="3016098"/>
            <a:ext cx="4006575" cy="2700961"/>
          </a:xfrm>
          <a:prstGeom prst="rect">
            <a:avLst/>
          </a:prstGeom>
        </p:spPr>
      </p:pic>
      <p:sp>
        <p:nvSpPr>
          <p:cNvPr id="18" name="TextBox 17">
            <a:extLst>
              <a:ext uri="{FF2B5EF4-FFF2-40B4-BE49-F238E27FC236}">
                <a16:creationId xmlns:a16="http://schemas.microsoft.com/office/drawing/2014/main" id="{73C05D86-A536-4C44-AA8F-0BA99730B17F}"/>
              </a:ext>
            </a:extLst>
          </p:cNvPr>
          <p:cNvSpPr txBox="1"/>
          <p:nvPr/>
        </p:nvSpPr>
        <p:spPr>
          <a:xfrm>
            <a:off x="562615" y="4934986"/>
            <a:ext cx="6096000" cy="369332"/>
          </a:xfrm>
          <a:prstGeom prst="rect">
            <a:avLst/>
          </a:prstGeom>
          <a:noFill/>
        </p:spPr>
        <p:txBody>
          <a:bodyPr wrap="square">
            <a:spAutoFit/>
          </a:bodyPr>
          <a:lstStyle/>
          <a:p>
            <a:r>
              <a:rPr lang="en-US" dirty="0"/>
              <a:t>027A0295.jpg</a:t>
            </a:r>
          </a:p>
        </p:txBody>
      </p:sp>
      <p:sp>
        <p:nvSpPr>
          <p:cNvPr id="20" name="TextBox 19">
            <a:extLst>
              <a:ext uri="{FF2B5EF4-FFF2-40B4-BE49-F238E27FC236}">
                <a16:creationId xmlns:a16="http://schemas.microsoft.com/office/drawing/2014/main" id="{FE8AF381-12D7-4547-A480-2F45BFC813FC}"/>
              </a:ext>
            </a:extLst>
          </p:cNvPr>
          <p:cNvSpPr txBox="1"/>
          <p:nvPr/>
        </p:nvSpPr>
        <p:spPr>
          <a:xfrm>
            <a:off x="5989983" y="2664919"/>
            <a:ext cx="6096000" cy="307777"/>
          </a:xfrm>
          <a:prstGeom prst="rect">
            <a:avLst/>
          </a:prstGeom>
          <a:noFill/>
        </p:spPr>
        <p:txBody>
          <a:bodyPr wrap="square">
            <a:spAutoFit/>
          </a:bodyPr>
          <a:lstStyle/>
          <a:p>
            <a:r>
              <a:rPr lang="en-US" sz="1400" dirty="0"/>
              <a:t>3 - Hawker 400 Production Line, 2010.jpg</a:t>
            </a:r>
          </a:p>
        </p:txBody>
      </p:sp>
      <p:sp>
        <p:nvSpPr>
          <p:cNvPr id="22" name="TextBox 21">
            <a:extLst>
              <a:ext uri="{FF2B5EF4-FFF2-40B4-BE49-F238E27FC236}">
                <a16:creationId xmlns:a16="http://schemas.microsoft.com/office/drawing/2014/main" id="{E86D6883-3E81-47B0-8A89-C6F7FF3A0C81}"/>
              </a:ext>
            </a:extLst>
          </p:cNvPr>
          <p:cNvSpPr txBox="1"/>
          <p:nvPr/>
        </p:nvSpPr>
        <p:spPr>
          <a:xfrm>
            <a:off x="4177800" y="5726118"/>
            <a:ext cx="6096000" cy="369332"/>
          </a:xfrm>
          <a:prstGeom prst="rect">
            <a:avLst/>
          </a:prstGeom>
          <a:noFill/>
        </p:spPr>
        <p:txBody>
          <a:bodyPr wrap="square">
            <a:spAutoFit/>
          </a:bodyPr>
          <a:lstStyle/>
          <a:p>
            <a:r>
              <a:rPr lang="en-US" dirty="0"/>
              <a:t>200AP Aft shelf.jpg</a:t>
            </a:r>
          </a:p>
        </p:txBody>
      </p:sp>
      <p:sp>
        <p:nvSpPr>
          <p:cNvPr id="24" name="TextBox 23">
            <a:extLst>
              <a:ext uri="{FF2B5EF4-FFF2-40B4-BE49-F238E27FC236}">
                <a16:creationId xmlns:a16="http://schemas.microsoft.com/office/drawing/2014/main" id="{439079EC-013E-40A3-966A-1DC50785728B}"/>
              </a:ext>
            </a:extLst>
          </p:cNvPr>
          <p:cNvSpPr txBox="1"/>
          <p:nvPr/>
        </p:nvSpPr>
        <p:spPr>
          <a:xfrm>
            <a:off x="9037983" y="5892865"/>
            <a:ext cx="1836760" cy="369332"/>
          </a:xfrm>
          <a:prstGeom prst="rect">
            <a:avLst/>
          </a:prstGeom>
          <a:noFill/>
        </p:spPr>
        <p:txBody>
          <a:bodyPr wrap="square">
            <a:spAutoFit/>
          </a:bodyPr>
          <a:lstStyle/>
          <a:p>
            <a:r>
              <a:rPr lang="en-US" dirty="0"/>
              <a:t>IMG_1635.JPG</a:t>
            </a:r>
          </a:p>
        </p:txBody>
      </p:sp>
    </p:spTree>
    <p:extLst>
      <p:ext uri="{BB962C8B-B14F-4D97-AF65-F5344CB8AC3E}">
        <p14:creationId xmlns:p14="http://schemas.microsoft.com/office/powerpoint/2010/main" val="57660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2DDB2A-BD61-44D9-8DE8-6FEE95F7AB8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08C883EB-60A4-4B6A-8EA9-D383473FC3A4}"/>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52C50343-E43D-4FC1-8A3D-539FCF9D331C}"/>
              </a:ext>
            </a:extLst>
          </p:cNvPr>
          <p:cNvSpPr>
            <a:spLocks noGrp="1"/>
          </p:cNvSpPr>
          <p:nvPr>
            <p:ph type="sldNum" sz="quarter" idx="12"/>
          </p:nvPr>
        </p:nvSpPr>
        <p:spPr/>
        <p:txBody>
          <a:bodyPr/>
          <a:lstStyle/>
          <a:p>
            <a:fld id="{A7F8E3F6-DE14-48B2-B2BC-6FABA9630FB8}" type="slidenum">
              <a:rPr lang="en-US" smtClean="0"/>
              <a:t>11</a:t>
            </a:fld>
            <a:endParaRPr lang="en-US"/>
          </a:p>
        </p:txBody>
      </p:sp>
      <p:sp>
        <p:nvSpPr>
          <p:cNvPr id="8" name="TextBox 7">
            <a:extLst>
              <a:ext uri="{FF2B5EF4-FFF2-40B4-BE49-F238E27FC236}">
                <a16:creationId xmlns:a16="http://schemas.microsoft.com/office/drawing/2014/main" id="{44255BED-22BF-41D7-A59E-F9FB9F33514B}"/>
              </a:ext>
            </a:extLst>
          </p:cNvPr>
          <p:cNvSpPr txBox="1"/>
          <p:nvPr/>
        </p:nvSpPr>
        <p:spPr>
          <a:xfrm>
            <a:off x="265043" y="208681"/>
            <a:ext cx="6096000" cy="2031325"/>
          </a:xfrm>
          <a:prstGeom prst="rect">
            <a:avLst/>
          </a:prstGeom>
          <a:noFill/>
        </p:spPr>
        <p:txBody>
          <a:bodyPr wrap="square">
            <a:spAutoFit/>
          </a:bodyPr>
          <a:lstStyle/>
          <a:p>
            <a:r>
              <a:rPr lang="en-US" dirty="0"/>
              <a:t>Peregrine has built its core business through collaboration-driven partner networks, that continuously generate &amp; build business, new customer referrals.</a:t>
            </a:r>
          </a:p>
          <a:p>
            <a:r>
              <a:rPr lang="en-US" dirty="0"/>
              <a:t>Peregrine’s broad skill set and experience base accommodates programs of varying scope &amp; size.</a:t>
            </a:r>
          </a:p>
          <a:p>
            <a:r>
              <a:rPr lang="en-US" dirty="0"/>
              <a:t>Diverse and growing inventory of STCs &amp; kit designs - easily adapted to specific client needs.</a:t>
            </a:r>
          </a:p>
        </p:txBody>
      </p:sp>
      <p:pic>
        <p:nvPicPr>
          <p:cNvPr id="9" name="Picture 8">
            <a:extLst>
              <a:ext uri="{FF2B5EF4-FFF2-40B4-BE49-F238E27FC236}">
                <a16:creationId xmlns:a16="http://schemas.microsoft.com/office/drawing/2014/main" id="{759359D9-1402-448D-85BD-0DF36D9C8600}"/>
              </a:ext>
            </a:extLst>
          </p:cNvPr>
          <p:cNvPicPr>
            <a:picLocks noChangeAspect="1"/>
          </p:cNvPicPr>
          <p:nvPr/>
        </p:nvPicPr>
        <p:blipFill>
          <a:blip r:embed="rId2"/>
          <a:stretch>
            <a:fillRect/>
          </a:stretch>
        </p:blipFill>
        <p:spPr>
          <a:xfrm>
            <a:off x="8018999" y="161911"/>
            <a:ext cx="3907958" cy="3429000"/>
          </a:xfrm>
          <a:prstGeom prst="rect">
            <a:avLst/>
          </a:prstGeom>
        </p:spPr>
      </p:pic>
      <p:pic>
        <p:nvPicPr>
          <p:cNvPr id="11" name="Picture 10">
            <a:extLst>
              <a:ext uri="{FF2B5EF4-FFF2-40B4-BE49-F238E27FC236}">
                <a16:creationId xmlns:a16="http://schemas.microsoft.com/office/drawing/2014/main" id="{7FD488BA-7704-4765-83C4-CE36A8795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165" y="3083900"/>
            <a:ext cx="3586231" cy="2392016"/>
          </a:xfrm>
          <a:prstGeom prst="rect">
            <a:avLst/>
          </a:prstGeom>
        </p:spPr>
      </p:pic>
      <p:pic>
        <p:nvPicPr>
          <p:cNvPr id="13" name="Picture 12">
            <a:extLst>
              <a:ext uri="{FF2B5EF4-FFF2-40B4-BE49-F238E27FC236}">
                <a16:creationId xmlns:a16="http://schemas.microsoft.com/office/drawing/2014/main" id="{F48E6969-C05C-419D-B9BC-E0688A9EF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32" y="2240006"/>
            <a:ext cx="2428422" cy="1821317"/>
          </a:xfrm>
          <a:prstGeom prst="rect">
            <a:avLst/>
          </a:prstGeom>
        </p:spPr>
      </p:pic>
      <p:pic>
        <p:nvPicPr>
          <p:cNvPr id="15" name="Picture 14">
            <a:extLst>
              <a:ext uri="{FF2B5EF4-FFF2-40B4-BE49-F238E27FC236}">
                <a16:creationId xmlns:a16="http://schemas.microsoft.com/office/drawing/2014/main" id="{59E5492C-44BF-4CD7-8BC0-7BB22E3F5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79" y="2473324"/>
            <a:ext cx="2708433" cy="2031325"/>
          </a:xfrm>
          <a:prstGeom prst="rect">
            <a:avLst/>
          </a:prstGeom>
        </p:spPr>
      </p:pic>
      <p:pic>
        <p:nvPicPr>
          <p:cNvPr id="17" name="Picture 16">
            <a:extLst>
              <a:ext uri="{FF2B5EF4-FFF2-40B4-BE49-F238E27FC236}">
                <a16:creationId xmlns:a16="http://schemas.microsoft.com/office/drawing/2014/main" id="{4057993D-EB67-48D1-9207-5D06EBBC18DE}"/>
              </a:ext>
            </a:extLst>
          </p:cNvPr>
          <p:cNvPicPr>
            <a:picLocks noChangeAspect="1"/>
          </p:cNvPicPr>
          <p:nvPr/>
        </p:nvPicPr>
        <p:blipFill rotWithShape="1">
          <a:blip r:embed="rId6">
            <a:extLst>
              <a:ext uri="{28A0092B-C50C-407E-A947-70E740481C1C}">
                <a14:useLocalDpi xmlns:a14="http://schemas.microsoft.com/office/drawing/2010/main" val="0"/>
              </a:ext>
            </a:extLst>
          </a:blip>
          <a:srcRect t="17198" b="31015"/>
          <a:stretch/>
        </p:blipFill>
        <p:spPr>
          <a:xfrm>
            <a:off x="5821889" y="4250167"/>
            <a:ext cx="4593265" cy="1775792"/>
          </a:xfrm>
          <a:prstGeom prst="rect">
            <a:avLst/>
          </a:prstGeom>
        </p:spPr>
      </p:pic>
      <p:sp>
        <p:nvSpPr>
          <p:cNvPr id="18" name="TextBox 17">
            <a:extLst>
              <a:ext uri="{FF2B5EF4-FFF2-40B4-BE49-F238E27FC236}">
                <a16:creationId xmlns:a16="http://schemas.microsoft.com/office/drawing/2014/main" id="{09572ED1-4F71-45AD-9AB4-914FF4F86092}"/>
              </a:ext>
            </a:extLst>
          </p:cNvPr>
          <p:cNvSpPr txBox="1"/>
          <p:nvPr/>
        </p:nvSpPr>
        <p:spPr>
          <a:xfrm>
            <a:off x="6096000" y="6025921"/>
            <a:ext cx="5662127" cy="276999"/>
          </a:xfrm>
          <a:prstGeom prst="rect">
            <a:avLst/>
          </a:prstGeom>
          <a:noFill/>
        </p:spPr>
        <p:txBody>
          <a:bodyPr wrap="square" rtlCol="0">
            <a:spAutoFit/>
          </a:bodyPr>
          <a:lstStyle/>
          <a:p>
            <a:r>
              <a:rPr lang="en-US" sz="1200" dirty="0"/>
              <a:t>0b - Fokker50Freighter Controller.JPG</a:t>
            </a:r>
          </a:p>
        </p:txBody>
      </p:sp>
      <p:sp>
        <p:nvSpPr>
          <p:cNvPr id="20" name="TextBox 19">
            <a:extLst>
              <a:ext uri="{FF2B5EF4-FFF2-40B4-BE49-F238E27FC236}">
                <a16:creationId xmlns:a16="http://schemas.microsoft.com/office/drawing/2014/main" id="{872A476F-C702-4141-8E82-318CF339DFD3}"/>
              </a:ext>
            </a:extLst>
          </p:cNvPr>
          <p:cNvSpPr txBox="1"/>
          <p:nvPr/>
        </p:nvSpPr>
        <p:spPr>
          <a:xfrm>
            <a:off x="1606549" y="5511627"/>
            <a:ext cx="6096000" cy="307777"/>
          </a:xfrm>
          <a:prstGeom prst="rect">
            <a:avLst/>
          </a:prstGeom>
          <a:noFill/>
        </p:spPr>
        <p:txBody>
          <a:bodyPr wrap="square">
            <a:spAutoFit/>
          </a:bodyPr>
          <a:lstStyle/>
          <a:p>
            <a:r>
              <a:rPr lang="en-US" sz="1400" dirty="0"/>
              <a:t>N525KM Rack Assembly.jpg</a:t>
            </a:r>
          </a:p>
        </p:txBody>
      </p:sp>
      <p:sp>
        <p:nvSpPr>
          <p:cNvPr id="22" name="TextBox 21">
            <a:extLst>
              <a:ext uri="{FF2B5EF4-FFF2-40B4-BE49-F238E27FC236}">
                <a16:creationId xmlns:a16="http://schemas.microsoft.com/office/drawing/2014/main" id="{32CAED27-EA9C-49C4-B9A2-A12D8BAC2444}"/>
              </a:ext>
            </a:extLst>
          </p:cNvPr>
          <p:cNvSpPr txBox="1"/>
          <p:nvPr/>
        </p:nvSpPr>
        <p:spPr>
          <a:xfrm>
            <a:off x="310613" y="4506483"/>
            <a:ext cx="6096000" cy="276999"/>
          </a:xfrm>
          <a:prstGeom prst="rect">
            <a:avLst/>
          </a:prstGeom>
          <a:noFill/>
        </p:spPr>
        <p:txBody>
          <a:bodyPr wrap="square">
            <a:spAutoFit/>
          </a:bodyPr>
          <a:lstStyle/>
          <a:p>
            <a:r>
              <a:rPr lang="en-US" sz="1200" dirty="0"/>
              <a:t>IMG_0812.JPG</a:t>
            </a:r>
          </a:p>
        </p:txBody>
      </p:sp>
      <p:sp>
        <p:nvSpPr>
          <p:cNvPr id="24" name="TextBox 23">
            <a:extLst>
              <a:ext uri="{FF2B5EF4-FFF2-40B4-BE49-F238E27FC236}">
                <a16:creationId xmlns:a16="http://schemas.microsoft.com/office/drawing/2014/main" id="{D5E9617C-590A-4ED6-B80C-5706608DA547}"/>
              </a:ext>
            </a:extLst>
          </p:cNvPr>
          <p:cNvSpPr txBox="1"/>
          <p:nvPr/>
        </p:nvSpPr>
        <p:spPr>
          <a:xfrm>
            <a:off x="5394901" y="3979916"/>
            <a:ext cx="6096000" cy="307777"/>
          </a:xfrm>
          <a:prstGeom prst="rect">
            <a:avLst/>
          </a:prstGeom>
          <a:noFill/>
        </p:spPr>
        <p:txBody>
          <a:bodyPr wrap="square">
            <a:spAutoFit/>
          </a:bodyPr>
          <a:lstStyle/>
          <a:p>
            <a:r>
              <a:rPr lang="en-US" sz="1400" dirty="0"/>
              <a:t>IMG_20190215_120146.jpg</a:t>
            </a:r>
          </a:p>
        </p:txBody>
      </p:sp>
      <p:sp>
        <p:nvSpPr>
          <p:cNvPr id="25" name="TextBox 24">
            <a:extLst>
              <a:ext uri="{FF2B5EF4-FFF2-40B4-BE49-F238E27FC236}">
                <a16:creationId xmlns:a16="http://schemas.microsoft.com/office/drawing/2014/main" id="{BECC116C-90C1-4E6F-BBBB-175BBD25D233}"/>
              </a:ext>
            </a:extLst>
          </p:cNvPr>
          <p:cNvSpPr txBox="1"/>
          <p:nvPr/>
        </p:nvSpPr>
        <p:spPr>
          <a:xfrm>
            <a:off x="9372600" y="3590911"/>
            <a:ext cx="1342034" cy="369332"/>
          </a:xfrm>
          <a:prstGeom prst="rect">
            <a:avLst/>
          </a:prstGeom>
          <a:noFill/>
        </p:spPr>
        <p:txBody>
          <a:bodyPr wrap="none" rtlCol="0">
            <a:spAutoFit/>
          </a:bodyPr>
          <a:lstStyle/>
          <a:p>
            <a:r>
              <a:rPr lang="en-US" dirty="0"/>
              <a:t>Rgl.faa.gov</a:t>
            </a:r>
          </a:p>
        </p:txBody>
      </p:sp>
    </p:spTree>
    <p:extLst>
      <p:ext uri="{BB962C8B-B14F-4D97-AF65-F5344CB8AC3E}">
        <p14:creationId xmlns:p14="http://schemas.microsoft.com/office/powerpoint/2010/main" val="119779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FD7589A-936E-47D0-9FEC-76897609CFE9}"/>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E80F654A-72EB-4197-BE28-10E29EB590B6}"/>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155EDC2C-25ED-4EA0-9CD2-32A63610A514}"/>
              </a:ext>
            </a:extLst>
          </p:cNvPr>
          <p:cNvSpPr>
            <a:spLocks noGrp="1"/>
          </p:cNvSpPr>
          <p:nvPr>
            <p:ph type="sldNum" sz="quarter" idx="12"/>
          </p:nvPr>
        </p:nvSpPr>
        <p:spPr/>
        <p:txBody>
          <a:bodyPr/>
          <a:lstStyle/>
          <a:p>
            <a:fld id="{A7F8E3F6-DE14-48B2-B2BC-6FABA9630FB8}" type="slidenum">
              <a:rPr lang="en-US" smtClean="0"/>
              <a:t>12</a:t>
            </a:fld>
            <a:endParaRPr lang="en-US"/>
          </a:p>
        </p:txBody>
      </p:sp>
      <p:pic>
        <p:nvPicPr>
          <p:cNvPr id="11" name="Picture 10">
            <a:extLst>
              <a:ext uri="{FF2B5EF4-FFF2-40B4-BE49-F238E27FC236}">
                <a16:creationId xmlns:a16="http://schemas.microsoft.com/office/drawing/2014/main" id="{534E2EEB-DB72-4FC4-A6FA-089BB205D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676" y="530087"/>
            <a:ext cx="2849156" cy="2126974"/>
          </a:xfrm>
          <a:prstGeom prst="rect">
            <a:avLst/>
          </a:prstGeom>
        </p:spPr>
      </p:pic>
      <p:sp>
        <p:nvSpPr>
          <p:cNvPr id="13" name="TextBox 12">
            <a:extLst>
              <a:ext uri="{FF2B5EF4-FFF2-40B4-BE49-F238E27FC236}">
                <a16:creationId xmlns:a16="http://schemas.microsoft.com/office/drawing/2014/main" id="{EC07B867-5750-4BB2-AB7F-2F21A7620030}"/>
              </a:ext>
            </a:extLst>
          </p:cNvPr>
          <p:cNvSpPr txBox="1"/>
          <p:nvPr/>
        </p:nvSpPr>
        <p:spPr>
          <a:xfrm>
            <a:off x="3742343" y="2296580"/>
            <a:ext cx="3644348" cy="1477328"/>
          </a:xfrm>
          <a:prstGeom prst="rect">
            <a:avLst/>
          </a:prstGeom>
          <a:noFill/>
        </p:spPr>
        <p:txBody>
          <a:bodyPr wrap="square">
            <a:spAutoFit/>
          </a:bodyPr>
          <a:lstStyle/>
          <a:p>
            <a:r>
              <a:rPr lang="en-US" dirty="0"/>
              <a:t>Concept &amp; Planning</a:t>
            </a:r>
          </a:p>
          <a:p>
            <a:r>
              <a:rPr lang="en-US" dirty="0"/>
              <a:t>Design &amp; Testing</a:t>
            </a:r>
          </a:p>
          <a:p>
            <a:r>
              <a:rPr lang="en-US" dirty="0"/>
              <a:t>Implementation &amp; Installation</a:t>
            </a:r>
          </a:p>
          <a:p>
            <a:r>
              <a:rPr lang="en-US" dirty="0"/>
              <a:t>Airworthiness Approval</a:t>
            </a:r>
          </a:p>
          <a:p>
            <a:r>
              <a:rPr lang="en-US" dirty="0"/>
              <a:t>Feedback &amp; Evolution</a:t>
            </a:r>
          </a:p>
        </p:txBody>
      </p:sp>
      <p:cxnSp>
        <p:nvCxnSpPr>
          <p:cNvPr id="15" name="Straight Arrow Connector 14">
            <a:extLst>
              <a:ext uri="{FF2B5EF4-FFF2-40B4-BE49-F238E27FC236}">
                <a16:creationId xmlns:a16="http://schemas.microsoft.com/office/drawing/2014/main" id="{D4B3C1FA-72BA-4517-845A-01BC6D2CA9BB}"/>
              </a:ext>
            </a:extLst>
          </p:cNvPr>
          <p:cNvCxnSpPr>
            <a:cxnSpLocks/>
            <a:endCxn id="11" idx="1"/>
          </p:cNvCxnSpPr>
          <p:nvPr/>
        </p:nvCxnSpPr>
        <p:spPr>
          <a:xfrm flipV="1">
            <a:off x="5844209" y="1593574"/>
            <a:ext cx="1914467" cy="1218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DFA2B3D-29FB-4F73-9912-4E58905B6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300" y="2826027"/>
            <a:ext cx="2261153" cy="3014870"/>
          </a:xfrm>
          <a:prstGeom prst="rect">
            <a:avLst/>
          </a:prstGeom>
        </p:spPr>
      </p:pic>
      <p:pic>
        <p:nvPicPr>
          <p:cNvPr id="19" name="Picture 18">
            <a:extLst>
              <a:ext uri="{FF2B5EF4-FFF2-40B4-BE49-F238E27FC236}">
                <a16:creationId xmlns:a16="http://schemas.microsoft.com/office/drawing/2014/main" id="{372BB33B-0123-4A06-BD58-0FC92A3A2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40" y="4171121"/>
            <a:ext cx="2553252" cy="1914939"/>
          </a:xfrm>
          <a:prstGeom prst="rect">
            <a:avLst/>
          </a:prstGeom>
        </p:spPr>
      </p:pic>
      <p:pic>
        <p:nvPicPr>
          <p:cNvPr id="21" name="Picture 20">
            <a:extLst>
              <a:ext uri="{FF2B5EF4-FFF2-40B4-BE49-F238E27FC236}">
                <a16:creationId xmlns:a16="http://schemas.microsoft.com/office/drawing/2014/main" id="{D781CE2D-1E3D-45BA-A089-D2FD54EA13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80" y="301445"/>
            <a:ext cx="2863576" cy="2147682"/>
          </a:xfrm>
          <a:prstGeom prst="rect">
            <a:avLst/>
          </a:prstGeom>
        </p:spPr>
      </p:pic>
      <p:cxnSp>
        <p:nvCxnSpPr>
          <p:cNvPr id="24" name="Straight Arrow Connector 23">
            <a:extLst>
              <a:ext uri="{FF2B5EF4-FFF2-40B4-BE49-F238E27FC236}">
                <a16:creationId xmlns:a16="http://schemas.microsoft.com/office/drawing/2014/main" id="{196C305B-B16E-4FA1-91C1-49F061219AAF}"/>
              </a:ext>
            </a:extLst>
          </p:cNvPr>
          <p:cNvCxnSpPr>
            <a:cxnSpLocks/>
            <a:endCxn id="19" idx="0"/>
          </p:cNvCxnSpPr>
          <p:nvPr/>
        </p:nvCxnSpPr>
        <p:spPr>
          <a:xfrm flipH="1">
            <a:off x="1794266" y="3039926"/>
            <a:ext cx="2003014" cy="1131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1CA88EC-63CC-4822-A4D3-76AD340749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792" y="3958217"/>
            <a:ext cx="3120995" cy="2340746"/>
          </a:xfrm>
          <a:prstGeom prst="rect">
            <a:avLst/>
          </a:prstGeom>
        </p:spPr>
      </p:pic>
      <p:cxnSp>
        <p:nvCxnSpPr>
          <p:cNvPr id="30" name="Straight Arrow Connector 29">
            <a:extLst>
              <a:ext uri="{FF2B5EF4-FFF2-40B4-BE49-F238E27FC236}">
                <a16:creationId xmlns:a16="http://schemas.microsoft.com/office/drawing/2014/main" id="{81308F43-DBC5-4A84-9E75-BAA6ECDA276D}"/>
              </a:ext>
            </a:extLst>
          </p:cNvPr>
          <p:cNvCxnSpPr/>
          <p:nvPr/>
        </p:nvCxnSpPr>
        <p:spPr>
          <a:xfrm>
            <a:off x="6514498" y="3345657"/>
            <a:ext cx="286944" cy="55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F26D5D-C61C-4F12-A78B-36B799927540}"/>
              </a:ext>
            </a:extLst>
          </p:cNvPr>
          <p:cNvCxnSpPr/>
          <p:nvPr/>
        </p:nvCxnSpPr>
        <p:spPr>
          <a:xfrm>
            <a:off x="7169426" y="3028428"/>
            <a:ext cx="1457739" cy="745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8DC5C38-1ABC-4CD5-AE9F-4B0DB6494F2F}"/>
              </a:ext>
            </a:extLst>
          </p:cNvPr>
          <p:cNvCxnSpPr/>
          <p:nvPr/>
        </p:nvCxnSpPr>
        <p:spPr>
          <a:xfrm flipH="1" flipV="1">
            <a:off x="3254403" y="1375286"/>
            <a:ext cx="1550297" cy="909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3ABBF60-08D4-42A6-A3EA-3BD6BB07C961}"/>
              </a:ext>
            </a:extLst>
          </p:cNvPr>
          <p:cNvSpPr txBox="1"/>
          <p:nvPr/>
        </p:nvSpPr>
        <p:spPr>
          <a:xfrm>
            <a:off x="5044909" y="5825197"/>
            <a:ext cx="6096000" cy="261610"/>
          </a:xfrm>
          <a:prstGeom prst="rect">
            <a:avLst/>
          </a:prstGeom>
          <a:noFill/>
        </p:spPr>
        <p:txBody>
          <a:bodyPr wrap="square">
            <a:spAutoFit/>
          </a:bodyPr>
          <a:lstStyle/>
          <a:p>
            <a:r>
              <a:rPr lang="en-US" sz="1100" dirty="0">
                <a:solidFill>
                  <a:schemeClr val="bg1"/>
                </a:solidFill>
              </a:rPr>
              <a:t>8b - S76 Display Upgrade.JPG</a:t>
            </a:r>
          </a:p>
        </p:txBody>
      </p:sp>
      <p:sp>
        <p:nvSpPr>
          <p:cNvPr id="38" name="TextBox 37">
            <a:extLst>
              <a:ext uri="{FF2B5EF4-FFF2-40B4-BE49-F238E27FC236}">
                <a16:creationId xmlns:a16="http://schemas.microsoft.com/office/drawing/2014/main" id="{F448E5AF-336C-4286-823D-E95A58729176}"/>
              </a:ext>
            </a:extLst>
          </p:cNvPr>
          <p:cNvSpPr txBox="1"/>
          <p:nvPr/>
        </p:nvSpPr>
        <p:spPr>
          <a:xfrm>
            <a:off x="43003" y="6053658"/>
            <a:ext cx="6096000" cy="307777"/>
          </a:xfrm>
          <a:prstGeom prst="rect">
            <a:avLst/>
          </a:prstGeom>
          <a:noFill/>
        </p:spPr>
        <p:txBody>
          <a:bodyPr wrap="square">
            <a:spAutoFit/>
          </a:bodyPr>
          <a:lstStyle/>
          <a:p>
            <a:r>
              <a:rPr lang="en-US" sz="1400" dirty="0"/>
              <a:t>10a - Test Team, Ground Checks.JPG</a:t>
            </a:r>
          </a:p>
        </p:txBody>
      </p:sp>
      <p:sp>
        <p:nvSpPr>
          <p:cNvPr id="40" name="TextBox 39">
            <a:extLst>
              <a:ext uri="{FF2B5EF4-FFF2-40B4-BE49-F238E27FC236}">
                <a16:creationId xmlns:a16="http://schemas.microsoft.com/office/drawing/2014/main" id="{A05FB147-47F0-4D55-9424-7B3C8367A0B7}"/>
              </a:ext>
            </a:extLst>
          </p:cNvPr>
          <p:cNvSpPr txBox="1"/>
          <p:nvPr/>
        </p:nvSpPr>
        <p:spPr>
          <a:xfrm>
            <a:off x="38686" y="2442345"/>
            <a:ext cx="6142382" cy="307777"/>
          </a:xfrm>
          <a:prstGeom prst="rect">
            <a:avLst/>
          </a:prstGeom>
          <a:noFill/>
        </p:spPr>
        <p:txBody>
          <a:bodyPr wrap="square">
            <a:spAutoFit/>
          </a:bodyPr>
          <a:lstStyle/>
          <a:p>
            <a:r>
              <a:rPr lang="en-US" sz="1400" dirty="0"/>
              <a:t>#3 Flap Actuator- Caliper.jpg</a:t>
            </a:r>
          </a:p>
        </p:txBody>
      </p:sp>
      <p:sp>
        <p:nvSpPr>
          <p:cNvPr id="42" name="TextBox 41">
            <a:extLst>
              <a:ext uri="{FF2B5EF4-FFF2-40B4-BE49-F238E27FC236}">
                <a16:creationId xmlns:a16="http://schemas.microsoft.com/office/drawing/2014/main" id="{E006EA00-43D0-48D5-B2E9-B6F022E2A904}"/>
              </a:ext>
            </a:extLst>
          </p:cNvPr>
          <p:cNvSpPr txBox="1"/>
          <p:nvPr/>
        </p:nvSpPr>
        <p:spPr>
          <a:xfrm>
            <a:off x="7898295" y="176455"/>
            <a:ext cx="6142382" cy="307777"/>
          </a:xfrm>
          <a:prstGeom prst="rect">
            <a:avLst/>
          </a:prstGeom>
          <a:noFill/>
        </p:spPr>
        <p:txBody>
          <a:bodyPr wrap="square">
            <a:spAutoFit/>
          </a:bodyPr>
          <a:lstStyle/>
          <a:p>
            <a:r>
              <a:rPr lang="en-US" sz="1400" dirty="0"/>
              <a:t>DSCF1058.JPG</a:t>
            </a:r>
          </a:p>
        </p:txBody>
      </p:sp>
      <p:sp>
        <p:nvSpPr>
          <p:cNvPr id="44" name="TextBox 43">
            <a:extLst>
              <a:ext uri="{FF2B5EF4-FFF2-40B4-BE49-F238E27FC236}">
                <a16:creationId xmlns:a16="http://schemas.microsoft.com/office/drawing/2014/main" id="{230CFF29-EFDF-473B-B6F1-B2624EB42676}"/>
              </a:ext>
            </a:extLst>
          </p:cNvPr>
          <p:cNvSpPr txBox="1"/>
          <p:nvPr/>
        </p:nvSpPr>
        <p:spPr>
          <a:xfrm>
            <a:off x="7924799" y="5826947"/>
            <a:ext cx="7063408" cy="307777"/>
          </a:xfrm>
          <a:prstGeom prst="rect">
            <a:avLst/>
          </a:prstGeom>
          <a:noFill/>
        </p:spPr>
        <p:txBody>
          <a:bodyPr wrap="square">
            <a:spAutoFit/>
          </a:bodyPr>
          <a:lstStyle/>
          <a:p>
            <a:r>
              <a:rPr lang="en-US" sz="1400" dirty="0"/>
              <a:t>Screenshot_20160822-110554.png</a:t>
            </a:r>
          </a:p>
        </p:txBody>
      </p:sp>
      <p:pic>
        <p:nvPicPr>
          <p:cNvPr id="46" name="Picture 45">
            <a:extLst>
              <a:ext uri="{FF2B5EF4-FFF2-40B4-BE49-F238E27FC236}">
                <a16:creationId xmlns:a16="http://schemas.microsoft.com/office/drawing/2014/main" id="{3D0F54DF-88ED-43E3-AC47-CB67F5DC3F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5018" y="105461"/>
            <a:ext cx="2299531" cy="1724648"/>
          </a:xfrm>
          <a:prstGeom prst="rect">
            <a:avLst/>
          </a:prstGeom>
        </p:spPr>
      </p:pic>
      <p:sp>
        <p:nvSpPr>
          <p:cNvPr id="48" name="TextBox 47">
            <a:extLst>
              <a:ext uri="{FF2B5EF4-FFF2-40B4-BE49-F238E27FC236}">
                <a16:creationId xmlns:a16="http://schemas.microsoft.com/office/drawing/2014/main" id="{872116D1-417A-4F6E-93FB-6B79D97FD711}"/>
              </a:ext>
            </a:extLst>
          </p:cNvPr>
          <p:cNvSpPr txBox="1"/>
          <p:nvPr/>
        </p:nvSpPr>
        <p:spPr>
          <a:xfrm>
            <a:off x="4070690" y="1773627"/>
            <a:ext cx="7540486" cy="307777"/>
          </a:xfrm>
          <a:prstGeom prst="rect">
            <a:avLst/>
          </a:prstGeom>
          <a:noFill/>
        </p:spPr>
        <p:txBody>
          <a:bodyPr wrap="square">
            <a:spAutoFit/>
          </a:bodyPr>
          <a:lstStyle/>
          <a:p>
            <a:r>
              <a:rPr lang="en-US" sz="1400" dirty="0"/>
              <a:t># Flap Actuator - Scale.jpg</a:t>
            </a:r>
          </a:p>
        </p:txBody>
      </p:sp>
    </p:spTree>
    <p:extLst>
      <p:ext uri="{BB962C8B-B14F-4D97-AF65-F5344CB8AC3E}">
        <p14:creationId xmlns:p14="http://schemas.microsoft.com/office/powerpoint/2010/main" val="81062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Program Management</a:t>
            </a:r>
            <a:br>
              <a:rPr lang="en-US" dirty="0"/>
            </a:br>
            <a:r>
              <a:rPr lang="en-US" sz="2800" dirty="0"/>
              <a:t>(Link to Value Proposition)</a:t>
            </a:r>
            <a:endParaRPr lang="en-US" dirty="0"/>
          </a:p>
        </p:txBody>
      </p:sp>
      <p:sp>
        <p:nvSpPr>
          <p:cNvPr id="6" name="Text Placeholder 5">
            <a:extLst>
              <a:ext uri="{FF2B5EF4-FFF2-40B4-BE49-F238E27FC236}">
                <a16:creationId xmlns:a16="http://schemas.microsoft.com/office/drawing/2014/main" id="{D785AF85-6D07-40D4-921A-57FA49C3D810}"/>
              </a:ext>
            </a:extLst>
          </p:cNvPr>
          <p:cNvSpPr>
            <a:spLocks noGrp="1"/>
          </p:cNvSpPr>
          <p:nvPr>
            <p:ph type="body" idx="1"/>
          </p:nvPr>
        </p:nvSpPr>
        <p:spPr/>
        <p:txBody>
          <a:bodyPr/>
          <a:lstStyle/>
          <a:p>
            <a:r>
              <a:rPr lang="en-US" dirty="0"/>
              <a:t>Action Plan &amp; Program Control</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a:normAutofit/>
          </a:bodyPr>
          <a:lstStyle/>
          <a:p>
            <a:pPr lvl="1"/>
            <a:r>
              <a:rPr lang="en-US" dirty="0"/>
              <a:t>Scope Statement</a:t>
            </a:r>
          </a:p>
          <a:p>
            <a:pPr lvl="1"/>
            <a:r>
              <a:rPr lang="en-US" dirty="0"/>
              <a:t>Critical Success Factors</a:t>
            </a:r>
          </a:p>
          <a:p>
            <a:pPr lvl="1"/>
            <a:r>
              <a:rPr lang="en-US" dirty="0"/>
              <a:t>Deliverables Definition</a:t>
            </a:r>
          </a:p>
          <a:p>
            <a:pPr lvl="1"/>
            <a:r>
              <a:rPr lang="en-US" dirty="0"/>
              <a:t>Work Breakdown Structure</a:t>
            </a:r>
          </a:p>
          <a:p>
            <a:pPr lvl="1"/>
            <a:r>
              <a:rPr lang="en-US" dirty="0"/>
              <a:t>Schedule &amp; Budget</a:t>
            </a:r>
          </a:p>
          <a:p>
            <a:pPr lvl="1"/>
            <a:r>
              <a:rPr lang="en-US" dirty="0"/>
              <a:t>Quality &amp; Resources Plan</a:t>
            </a:r>
          </a:p>
        </p:txBody>
      </p:sp>
      <p:sp>
        <p:nvSpPr>
          <p:cNvPr id="8" name="Text Placeholder 7">
            <a:extLst>
              <a:ext uri="{FF2B5EF4-FFF2-40B4-BE49-F238E27FC236}">
                <a16:creationId xmlns:a16="http://schemas.microsoft.com/office/drawing/2014/main" id="{6378060C-6CDE-4A46-A92E-AD8672B0B699}"/>
              </a:ext>
            </a:extLst>
          </p:cNvPr>
          <p:cNvSpPr>
            <a:spLocks noGrp="1"/>
          </p:cNvSpPr>
          <p:nvPr>
            <p:ph type="body" sz="quarter" idx="3"/>
          </p:nvPr>
        </p:nvSpPr>
        <p:spPr/>
        <p:txBody>
          <a:bodyPr/>
          <a:lstStyle/>
          <a:p>
            <a:r>
              <a:rPr lang="en-US" dirty="0"/>
              <a:t>Characteristics of our Offer</a:t>
            </a:r>
            <a:endParaRPr lang="en-GB" dirty="0"/>
          </a:p>
        </p:txBody>
      </p:sp>
      <p:sp>
        <p:nvSpPr>
          <p:cNvPr id="10" name="Content Placeholder 9">
            <a:extLst>
              <a:ext uri="{FF2B5EF4-FFF2-40B4-BE49-F238E27FC236}">
                <a16:creationId xmlns:a16="http://schemas.microsoft.com/office/drawing/2014/main" id="{F8C9160F-0237-46E0-AF61-6FD0916753B9}"/>
              </a:ext>
            </a:extLst>
          </p:cNvPr>
          <p:cNvSpPr>
            <a:spLocks noGrp="1"/>
          </p:cNvSpPr>
          <p:nvPr>
            <p:ph sz="quarter" idx="4"/>
          </p:nvPr>
        </p:nvSpPr>
        <p:spPr/>
        <p:txBody>
          <a:bodyPr>
            <a:normAutofit/>
          </a:bodyPr>
          <a:lstStyle/>
          <a:p>
            <a:pPr lvl="1"/>
            <a:r>
              <a:rPr lang="en-US" dirty="0"/>
              <a:t>Fundamentals Mastery</a:t>
            </a:r>
          </a:p>
          <a:p>
            <a:pPr lvl="1"/>
            <a:r>
              <a:rPr lang="en-US" dirty="0"/>
              <a:t>Applied Experience</a:t>
            </a:r>
          </a:p>
          <a:p>
            <a:pPr lvl="1"/>
            <a:r>
              <a:rPr lang="en-US" dirty="0"/>
              <a:t>Rigorous Requirements Capture</a:t>
            </a:r>
          </a:p>
          <a:p>
            <a:pPr lvl="1"/>
            <a:r>
              <a:rPr lang="en-US" dirty="0"/>
              <a:t>Due Diligence</a:t>
            </a:r>
          </a:p>
          <a:p>
            <a:pPr lvl="1"/>
            <a:r>
              <a:rPr lang="en-US" dirty="0"/>
              <a:t>Detailed Client Interface</a:t>
            </a:r>
          </a:p>
          <a:p>
            <a:pPr lvl="1"/>
            <a:r>
              <a:rPr lang="en-US" dirty="0"/>
              <a:t>Outcome-Driven Flexibility</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7" name="Slide Number Placeholder 6">
            <a:extLst>
              <a:ext uri="{FF2B5EF4-FFF2-40B4-BE49-F238E27FC236}">
                <a16:creationId xmlns:a16="http://schemas.microsoft.com/office/drawing/2014/main" id="{B0E925DE-C5EF-4BF8-B3F7-F454FEE931A2}"/>
              </a:ext>
            </a:extLst>
          </p:cNvPr>
          <p:cNvSpPr>
            <a:spLocks noGrp="1"/>
          </p:cNvSpPr>
          <p:nvPr>
            <p:ph type="sldNum" sz="quarter" idx="12"/>
          </p:nvPr>
        </p:nvSpPr>
        <p:spPr/>
        <p:txBody>
          <a:bodyPr/>
          <a:lstStyle/>
          <a:p>
            <a:r>
              <a:rPr lang="en-US"/>
              <a:t> </a:t>
            </a:r>
            <a:fld id="{54FA3ABB-534F-408E-BDBD-561EFFF1B849}" type="slidenum">
              <a:rPr lang="en-US" smtClean="0"/>
              <a:pPr/>
              <a:t>13</a:t>
            </a:fld>
            <a:endParaRPr lang="en-US" dirty="0"/>
          </a:p>
        </p:txBody>
      </p:sp>
      <p:sp>
        <p:nvSpPr>
          <p:cNvPr id="9" name="TextBox 8">
            <a:extLst>
              <a:ext uri="{FF2B5EF4-FFF2-40B4-BE49-F238E27FC236}">
                <a16:creationId xmlns:a16="http://schemas.microsoft.com/office/drawing/2014/main" id="{EFCE2796-18BB-44FE-833B-18AFF137805B}"/>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Peregrine/client partnership creates baseline expectation which Peregrine vigorously controls through practiced, proven program execution &amp; feedback … delivering programs first time, on time, as promised</a:t>
            </a:r>
          </a:p>
        </p:txBody>
      </p:sp>
    </p:spTree>
    <p:extLst>
      <p:ext uri="{BB962C8B-B14F-4D97-AF65-F5344CB8AC3E}">
        <p14:creationId xmlns:p14="http://schemas.microsoft.com/office/powerpoint/2010/main" val="113455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14</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4601690" y="208681"/>
            <a:ext cx="2484976" cy="369332"/>
          </a:xfrm>
          <a:prstGeom prst="rect">
            <a:avLst/>
          </a:prstGeom>
          <a:noFill/>
        </p:spPr>
        <p:txBody>
          <a:bodyPr wrap="none" rtlCol="0">
            <a:spAutoFit/>
          </a:bodyPr>
          <a:lstStyle/>
          <a:p>
            <a:r>
              <a:rPr lang="en-US" dirty="0"/>
              <a:t>Program Management</a:t>
            </a:r>
          </a:p>
        </p:txBody>
      </p:sp>
      <p:pic>
        <p:nvPicPr>
          <p:cNvPr id="8" name="Picture 7">
            <a:extLst>
              <a:ext uri="{FF2B5EF4-FFF2-40B4-BE49-F238E27FC236}">
                <a16:creationId xmlns:a16="http://schemas.microsoft.com/office/drawing/2014/main" id="{05CBC092-6F9D-4E7A-87CC-71BCC273B056}"/>
              </a:ext>
            </a:extLst>
          </p:cNvPr>
          <p:cNvPicPr>
            <a:picLocks noChangeAspect="1"/>
          </p:cNvPicPr>
          <p:nvPr/>
        </p:nvPicPr>
        <p:blipFill>
          <a:blip r:embed="rId2"/>
          <a:stretch>
            <a:fillRect/>
          </a:stretch>
        </p:blipFill>
        <p:spPr>
          <a:xfrm>
            <a:off x="1961928" y="990565"/>
            <a:ext cx="3207313" cy="1913697"/>
          </a:xfrm>
          <a:prstGeom prst="rect">
            <a:avLst/>
          </a:prstGeom>
        </p:spPr>
      </p:pic>
      <p:sp>
        <p:nvSpPr>
          <p:cNvPr id="12" name="TextBox 11">
            <a:extLst>
              <a:ext uri="{FF2B5EF4-FFF2-40B4-BE49-F238E27FC236}">
                <a16:creationId xmlns:a16="http://schemas.microsoft.com/office/drawing/2014/main" id="{4185409B-B4A0-49E1-A8CC-92FD428A0D27}"/>
              </a:ext>
            </a:extLst>
          </p:cNvPr>
          <p:cNvSpPr txBox="1"/>
          <p:nvPr/>
        </p:nvSpPr>
        <p:spPr>
          <a:xfrm>
            <a:off x="1802902" y="2868285"/>
            <a:ext cx="3711659" cy="3539430"/>
          </a:xfrm>
          <a:prstGeom prst="rect">
            <a:avLst/>
          </a:prstGeom>
          <a:noFill/>
        </p:spPr>
        <p:txBody>
          <a:bodyPr wrap="square" rtlCol="0">
            <a:spAutoFit/>
          </a:bodyPr>
          <a:lstStyle/>
          <a:p>
            <a:r>
              <a:rPr lang="en-US" sz="1400" b="1" dirty="0"/>
              <a:t>Requirements Capture</a:t>
            </a:r>
          </a:p>
          <a:p>
            <a:r>
              <a:rPr lang="en-US" sz="1400" b="1" dirty="0"/>
              <a:t>Scope Statement</a:t>
            </a:r>
          </a:p>
          <a:p>
            <a:r>
              <a:rPr lang="en-US" sz="1400" b="1" dirty="0"/>
              <a:t>Critical Success Factors</a:t>
            </a:r>
          </a:p>
          <a:p>
            <a:r>
              <a:rPr lang="en-US" sz="1400" b="1" dirty="0"/>
              <a:t>Deliverables Definition</a:t>
            </a:r>
          </a:p>
          <a:p>
            <a:r>
              <a:rPr lang="en-US" sz="1400" b="1" dirty="0"/>
              <a:t>Work Breakdown Structure</a:t>
            </a:r>
          </a:p>
          <a:p>
            <a:r>
              <a:rPr lang="en-US" sz="1400" b="1" dirty="0"/>
              <a:t>Schedule &amp; Budget</a:t>
            </a:r>
          </a:p>
          <a:p>
            <a:r>
              <a:rPr lang="en-US" sz="1400" b="1" dirty="0"/>
              <a:t>Quality &amp; Resources Plan</a:t>
            </a:r>
          </a:p>
          <a:p>
            <a:endParaRPr lang="en-US" sz="1400" dirty="0"/>
          </a:p>
          <a:p>
            <a:r>
              <a:rPr lang="en-US" sz="1400" dirty="0"/>
              <a:t>We have the experience and capability to efficiently deliver and manage complex programs. We have effective, practical working relationships with certification authorities, aviation customers and end users and understand their unique needs and our experience guides the development of the most cost-effective program solutions</a:t>
            </a:r>
          </a:p>
        </p:txBody>
      </p:sp>
      <p:sp>
        <p:nvSpPr>
          <p:cNvPr id="13" name="TextBox 12">
            <a:extLst>
              <a:ext uri="{FF2B5EF4-FFF2-40B4-BE49-F238E27FC236}">
                <a16:creationId xmlns:a16="http://schemas.microsoft.com/office/drawing/2014/main" id="{9419DEC9-E14D-41B1-864B-161DB8DC464F}"/>
              </a:ext>
            </a:extLst>
          </p:cNvPr>
          <p:cNvSpPr txBox="1"/>
          <p:nvPr/>
        </p:nvSpPr>
        <p:spPr>
          <a:xfrm>
            <a:off x="7393684" y="2904262"/>
            <a:ext cx="3711659" cy="3108543"/>
          </a:xfrm>
          <a:prstGeom prst="rect">
            <a:avLst/>
          </a:prstGeom>
          <a:noFill/>
        </p:spPr>
        <p:txBody>
          <a:bodyPr wrap="square" rtlCol="0">
            <a:spAutoFit/>
          </a:bodyPr>
          <a:lstStyle/>
          <a:p>
            <a:r>
              <a:rPr lang="en-US" sz="1400" b="1" dirty="0"/>
              <a:t>Fundamentals Mastery</a:t>
            </a:r>
          </a:p>
          <a:p>
            <a:r>
              <a:rPr lang="en-US" sz="1400" b="1" dirty="0"/>
              <a:t>Applied Experience</a:t>
            </a:r>
          </a:p>
          <a:p>
            <a:r>
              <a:rPr lang="en-US" sz="1400" b="1" dirty="0"/>
              <a:t>Consistency</a:t>
            </a:r>
          </a:p>
          <a:p>
            <a:r>
              <a:rPr lang="en-US" sz="1400" b="1" dirty="0"/>
              <a:t>Rigorous Requirements Capture</a:t>
            </a:r>
          </a:p>
          <a:p>
            <a:r>
              <a:rPr lang="en-US" sz="1400" b="1" dirty="0"/>
              <a:t>Due Diligence</a:t>
            </a:r>
          </a:p>
          <a:p>
            <a:r>
              <a:rPr lang="en-US" sz="1400" b="1" dirty="0"/>
              <a:t>Detailed, Collaborative Client Interface</a:t>
            </a:r>
          </a:p>
          <a:p>
            <a:r>
              <a:rPr lang="en-US" sz="1400" b="1" dirty="0"/>
              <a:t>Outcome-Driven Flexibility</a:t>
            </a:r>
          </a:p>
          <a:p>
            <a:endParaRPr lang="en-US" sz="1400" dirty="0"/>
          </a:p>
          <a:p>
            <a:r>
              <a:rPr lang="en-US" sz="1400" dirty="0"/>
              <a:t>With a staff of experienced engineers, DERs and a network of experts to supplement our capabilities, the execution of our customer’s program can be assured of the best value, on-time and on-budget with the outcome that will exceed expectations.</a:t>
            </a:r>
          </a:p>
        </p:txBody>
      </p:sp>
      <p:pic>
        <p:nvPicPr>
          <p:cNvPr id="2" name="Picture 1">
            <a:extLst>
              <a:ext uri="{FF2B5EF4-FFF2-40B4-BE49-F238E27FC236}">
                <a16:creationId xmlns:a16="http://schemas.microsoft.com/office/drawing/2014/main" id="{22AC0C2C-3C9E-4E4C-9C34-6DD0365C1843}"/>
              </a:ext>
            </a:extLst>
          </p:cNvPr>
          <p:cNvPicPr>
            <a:picLocks noChangeAspect="1"/>
          </p:cNvPicPr>
          <p:nvPr/>
        </p:nvPicPr>
        <p:blipFill>
          <a:blip r:embed="rId3"/>
          <a:stretch>
            <a:fillRect/>
          </a:stretch>
        </p:blipFill>
        <p:spPr>
          <a:xfrm>
            <a:off x="7816327" y="1026542"/>
            <a:ext cx="2733853" cy="1913697"/>
          </a:xfrm>
          <a:prstGeom prst="rect">
            <a:avLst/>
          </a:prstGeom>
        </p:spPr>
      </p:pic>
    </p:spTree>
    <p:extLst>
      <p:ext uri="{BB962C8B-B14F-4D97-AF65-F5344CB8AC3E}">
        <p14:creationId xmlns:p14="http://schemas.microsoft.com/office/powerpoint/2010/main" val="365605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Installation &amp; Certification</a:t>
            </a:r>
            <a:br>
              <a:rPr lang="en-US" dirty="0"/>
            </a:br>
            <a:r>
              <a:rPr lang="en-US" sz="2800" dirty="0"/>
              <a:t>(Link to Turnkey Engineering Services)</a:t>
            </a:r>
            <a:endParaRPr lang="en-US" dirty="0"/>
          </a:p>
        </p:txBody>
      </p:sp>
      <p:sp>
        <p:nvSpPr>
          <p:cNvPr id="6" name="Text Placeholder 5">
            <a:extLst>
              <a:ext uri="{FF2B5EF4-FFF2-40B4-BE49-F238E27FC236}">
                <a16:creationId xmlns:a16="http://schemas.microsoft.com/office/drawing/2014/main" id="{296D2E0D-3051-4E7C-81B9-8CC552D87FC2}"/>
              </a:ext>
            </a:extLst>
          </p:cNvPr>
          <p:cNvSpPr>
            <a:spLocks noGrp="1"/>
          </p:cNvSpPr>
          <p:nvPr>
            <p:ph type="body" idx="1"/>
          </p:nvPr>
        </p:nvSpPr>
        <p:spPr/>
        <p:txBody>
          <a:bodyPr/>
          <a:lstStyle/>
          <a:p>
            <a:r>
              <a:rPr lang="en-US" dirty="0"/>
              <a:t>Peregrine’s Tools</a:t>
            </a:r>
            <a:endParaRPr lang="en-GB" dirty="0"/>
          </a:p>
        </p:txBody>
      </p:sp>
      <p:sp>
        <p:nvSpPr>
          <p:cNvPr id="7" name="Content Placeholder 6">
            <a:extLst>
              <a:ext uri="{FF2B5EF4-FFF2-40B4-BE49-F238E27FC236}">
                <a16:creationId xmlns:a16="http://schemas.microsoft.com/office/drawing/2014/main" id="{D412AA03-4530-4758-AF97-C4D68D36AC35}"/>
              </a:ext>
            </a:extLst>
          </p:cNvPr>
          <p:cNvSpPr>
            <a:spLocks noGrp="1"/>
          </p:cNvSpPr>
          <p:nvPr>
            <p:ph sz="half" idx="2"/>
          </p:nvPr>
        </p:nvSpPr>
        <p:spPr/>
        <p:txBody>
          <a:bodyPr/>
          <a:lstStyle/>
          <a:p>
            <a:r>
              <a:rPr lang="en-US" dirty="0"/>
              <a:t>Organization Designation Approval (ODA)</a:t>
            </a:r>
          </a:p>
          <a:p>
            <a:r>
              <a:rPr lang="en-US" dirty="0"/>
              <a:t>Electrical/ Systems DER Support</a:t>
            </a:r>
          </a:p>
          <a:p>
            <a:r>
              <a:rPr lang="en-US" dirty="0"/>
              <a:t>Access to partner specialists</a:t>
            </a:r>
            <a:endParaRPr lang="en-US" dirty="0">
              <a:solidFill>
                <a:srgbClr val="FF0000"/>
              </a:solidFill>
            </a:endParaRPr>
          </a:p>
        </p:txBody>
      </p:sp>
      <p:sp>
        <p:nvSpPr>
          <p:cNvPr id="9" name="Text Placeholder 8">
            <a:extLst>
              <a:ext uri="{FF2B5EF4-FFF2-40B4-BE49-F238E27FC236}">
                <a16:creationId xmlns:a16="http://schemas.microsoft.com/office/drawing/2014/main" id="{639DB079-E399-4769-B05D-547CB21D0E9E}"/>
              </a:ext>
            </a:extLst>
          </p:cNvPr>
          <p:cNvSpPr>
            <a:spLocks noGrp="1"/>
          </p:cNvSpPr>
          <p:nvPr>
            <p:ph type="body" sz="quarter" idx="3"/>
          </p:nvPr>
        </p:nvSpPr>
        <p:spPr/>
        <p:txBody>
          <a:bodyPr/>
          <a:lstStyle/>
          <a:p>
            <a:r>
              <a:rPr lang="en-US" dirty="0"/>
              <a:t>Result for the Client</a:t>
            </a:r>
            <a:endParaRPr lang="en-GB" dirty="0"/>
          </a:p>
        </p:txBody>
      </p:sp>
      <p:sp>
        <p:nvSpPr>
          <p:cNvPr id="8" name="Content Placeholder 7">
            <a:extLst>
              <a:ext uri="{FF2B5EF4-FFF2-40B4-BE49-F238E27FC236}">
                <a16:creationId xmlns:a16="http://schemas.microsoft.com/office/drawing/2014/main" id="{CDCC903D-D164-40AC-9402-762B934B3037}"/>
              </a:ext>
            </a:extLst>
          </p:cNvPr>
          <p:cNvSpPr>
            <a:spLocks noGrp="1"/>
          </p:cNvSpPr>
          <p:nvPr>
            <p:ph sz="quarter" idx="4"/>
          </p:nvPr>
        </p:nvSpPr>
        <p:spPr/>
        <p:txBody>
          <a:bodyPr>
            <a:normAutofit lnSpcReduction="10000"/>
          </a:bodyPr>
          <a:lstStyle/>
          <a:p>
            <a:r>
              <a:rPr lang="en-US" dirty="0"/>
              <a:t>Clients quickly achieve stretch goals &amp; objectives</a:t>
            </a:r>
          </a:p>
          <a:p>
            <a:r>
              <a:rPr lang="en-US" dirty="0"/>
              <a:t>First pass competency </a:t>
            </a:r>
          </a:p>
          <a:p>
            <a:r>
              <a:rPr lang="en-US" dirty="0"/>
              <a:t>Comprehensive results</a:t>
            </a:r>
          </a:p>
          <a:p>
            <a:r>
              <a:rPr lang="en-US" dirty="0"/>
              <a:t>Multiplier effect </a:t>
            </a:r>
          </a:p>
          <a:p>
            <a:r>
              <a:rPr lang="en-US" dirty="0"/>
              <a:t>Efficient program process</a:t>
            </a:r>
          </a:p>
          <a:p>
            <a:r>
              <a:rPr lang="en-US" dirty="0"/>
              <a:t>Cost-effective</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5167FF81-0A6E-4992-A78B-E07FFCD35388}"/>
              </a:ext>
            </a:extLst>
          </p:cNvPr>
          <p:cNvSpPr>
            <a:spLocks noGrp="1"/>
          </p:cNvSpPr>
          <p:nvPr>
            <p:ph type="sldNum" sz="quarter" idx="12"/>
          </p:nvPr>
        </p:nvSpPr>
        <p:spPr/>
        <p:txBody>
          <a:bodyPr/>
          <a:lstStyle/>
          <a:p>
            <a:r>
              <a:rPr lang="en-US"/>
              <a:t> </a:t>
            </a:r>
            <a:fld id="{54FA3ABB-534F-408E-BDBD-561EFFF1B849}" type="slidenum">
              <a:rPr lang="en-US" smtClean="0"/>
              <a:pPr/>
              <a:t>15</a:t>
            </a:fld>
            <a:endParaRPr lang="en-US" dirty="0"/>
          </a:p>
        </p:txBody>
      </p:sp>
      <p:sp>
        <p:nvSpPr>
          <p:cNvPr id="11" name="TextBox 10">
            <a:extLst>
              <a:ext uri="{FF2B5EF4-FFF2-40B4-BE49-F238E27FC236}">
                <a16:creationId xmlns:a16="http://schemas.microsoft.com/office/drawing/2014/main" id="{1B9C1AE9-B662-4E68-B727-6C5537E1FF82}"/>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Clients achieve successes not otherwise possible, and do so with significant efficiency gains, through Peregrine’s extensive fundamental skill set and the ODA process, with access to multiple disciplines</a:t>
            </a:r>
          </a:p>
        </p:txBody>
      </p:sp>
    </p:spTree>
    <p:extLst>
      <p:ext uri="{BB962C8B-B14F-4D97-AF65-F5344CB8AC3E}">
        <p14:creationId xmlns:p14="http://schemas.microsoft.com/office/powerpoint/2010/main" val="1873300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16</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4601690" y="208681"/>
            <a:ext cx="3121367" cy="369332"/>
          </a:xfrm>
          <a:prstGeom prst="rect">
            <a:avLst/>
          </a:prstGeom>
          <a:noFill/>
        </p:spPr>
        <p:txBody>
          <a:bodyPr wrap="none" rtlCol="0">
            <a:spAutoFit/>
          </a:bodyPr>
          <a:lstStyle/>
          <a:p>
            <a:r>
              <a:rPr lang="en-US" dirty="0"/>
              <a:t>Installation and Certification</a:t>
            </a:r>
          </a:p>
        </p:txBody>
      </p:sp>
      <p:sp>
        <p:nvSpPr>
          <p:cNvPr id="12" name="TextBox 11">
            <a:extLst>
              <a:ext uri="{FF2B5EF4-FFF2-40B4-BE49-F238E27FC236}">
                <a16:creationId xmlns:a16="http://schemas.microsoft.com/office/drawing/2014/main" id="{4185409B-B4A0-49E1-A8CC-92FD428A0D27}"/>
              </a:ext>
            </a:extLst>
          </p:cNvPr>
          <p:cNvSpPr txBox="1"/>
          <p:nvPr/>
        </p:nvSpPr>
        <p:spPr>
          <a:xfrm>
            <a:off x="1802902" y="3040561"/>
            <a:ext cx="3711659" cy="2677656"/>
          </a:xfrm>
          <a:prstGeom prst="rect">
            <a:avLst/>
          </a:prstGeom>
          <a:noFill/>
        </p:spPr>
        <p:txBody>
          <a:bodyPr wrap="square" rtlCol="0">
            <a:spAutoFit/>
          </a:bodyPr>
          <a:lstStyle/>
          <a:p>
            <a:r>
              <a:rPr lang="en-US" sz="1400" b="1" dirty="0"/>
              <a:t>Organization Designation Approval (ODA)</a:t>
            </a:r>
          </a:p>
          <a:p>
            <a:r>
              <a:rPr lang="en-US" sz="1400" b="1" dirty="0"/>
              <a:t>Electrical/ Systems DER Support</a:t>
            </a:r>
          </a:p>
          <a:p>
            <a:r>
              <a:rPr lang="en-US" sz="1400" b="1" dirty="0"/>
              <a:t>Access to partner specialists</a:t>
            </a:r>
          </a:p>
          <a:p>
            <a:endParaRPr lang="en-US" sz="1400" dirty="0"/>
          </a:p>
          <a:p>
            <a:r>
              <a:rPr lang="en-US" sz="1400" dirty="0"/>
              <a:t>We have the experience and capability to deliver and manage complex programs with minimal overhead. We are used to working with certification authorities, aviation customers and end users and understand their unique needs and our experience guides the development of the most cost-effective program solutions</a:t>
            </a:r>
          </a:p>
        </p:txBody>
      </p:sp>
      <p:sp>
        <p:nvSpPr>
          <p:cNvPr id="13" name="TextBox 12">
            <a:extLst>
              <a:ext uri="{FF2B5EF4-FFF2-40B4-BE49-F238E27FC236}">
                <a16:creationId xmlns:a16="http://schemas.microsoft.com/office/drawing/2014/main" id="{9419DEC9-E14D-41B1-864B-161DB8DC464F}"/>
              </a:ext>
            </a:extLst>
          </p:cNvPr>
          <p:cNvSpPr txBox="1"/>
          <p:nvPr/>
        </p:nvSpPr>
        <p:spPr>
          <a:xfrm>
            <a:off x="7035800" y="3076538"/>
            <a:ext cx="4445000" cy="2677656"/>
          </a:xfrm>
          <a:prstGeom prst="rect">
            <a:avLst/>
          </a:prstGeom>
          <a:noFill/>
        </p:spPr>
        <p:txBody>
          <a:bodyPr wrap="square" rtlCol="0">
            <a:spAutoFit/>
          </a:bodyPr>
          <a:lstStyle/>
          <a:p>
            <a:r>
              <a:rPr lang="en-US" sz="1400" b="1" dirty="0"/>
              <a:t>First pass competency </a:t>
            </a:r>
          </a:p>
          <a:p>
            <a:r>
              <a:rPr lang="en-US" sz="1400" b="1" dirty="0"/>
              <a:t>Comprehensive results</a:t>
            </a:r>
          </a:p>
          <a:p>
            <a:r>
              <a:rPr lang="en-US" sz="1400" b="1" dirty="0"/>
              <a:t>Multiplier effect </a:t>
            </a:r>
          </a:p>
          <a:p>
            <a:r>
              <a:rPr lang="en-US" sz="1400" b="1" dirty="0"/>
              <a:t>Efficient program process</a:t>
            </a:r>
          </a:p>
          <a:p>
            <a:endParaRPr lang="en-US" sz="1400" dirty="0"/>
          </a:p>
          <a:p>
            <a:r>
              <a:rPr lang="en-US" sz="1400" dirty="0"/>
              <a:t>Peregrine clients quickly achieve stretch goals &amp; objectives with Peregrine’s commitment to the mantra of “done right the first time.”</a:t>
            </a:r>
          </a:p>
          <a:p>
            <a:endParaRPr lang="en-US" sz="1400" dirty="0"/>
          </a:p>
          <a:p>
            <a:r>
              <a:rPr lang="en-US" sz="1400" dirty="0"/>
              <a:t>With success leading to success, a long term relationship with Peregrine can yield long-term high-value results.</a:t>
            </a:r>
          </a:p>
        </p:txBody>
      </p:sp>
      <p:pic>
        <p:nvPicPr>
          <p:cNvPr id="8194" name="Picture 2" descr="Portrait of an aircraft mechanic in a hangar with jets at the airport - Checking the aircraft for safety and technical function ">
            <a:extLst>
              <a:ext uri="{FF2B5EF4-FFF2-40B4-BE49-F238E27FC236}">
                <a16:creationId xmlns:a16="http://schemas.microsoft.com/office/drawing/2014/main" id="{C6666647-2EE6-44EE-827E-96226B68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62" y="579922"/>
            <a:ext cx="2570817" cy="18038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n's hand with a compass. Mechanical engineer at work. Technical drawings. Pencil, compass and hand engineer. Paper with technical drawings and diagrams. User sunlight vintage retro filter">
            <a:extLst>
              <a:ext uri="{FF2B5EF4-FFF2-40B4-BE49-F238E27FC236}">
                <a16:creationId xmlns:a16="http://schemas.microsoft.com/office/drawing/2014/main" id="{4EB0280F-F69C-49BA-97A8-539BBAA3B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01" y="1071743"/>
            <a:ext cx="2459978" cy="17661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cro photo of tooth wheel mechanism with COMPETENCE concept related words imprinted on metal surface">
            <a:extLst>
              <a:ext uri="{FF2B5EF4-FFF2-40B4-BE49-F238E27FC236}">
                <a16:creationId xmlns:a16="http://schemas.microsoft.com/office/drawing/2014/main" id="{B0C78B4E-3062-4CD0-AE0A-EDA1BDC6F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754" y="928758"/>
            <a:ext cx="4445000" cy="205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Extensive Market Focus</a:t>
            </a:r>
            <a:br>
              <a:rPr lang="en-US" dirty="0"/>
            </a:br>
            <a:r>
              <a:rPr lang="en-US" sz="2800" dirty="0"/>
              <a:t>(Link to Value Proposition)</a:t>
            </a:r>
            <a:endParaRPr lang="en-US" dirty="0"/>
          </a:p>
        </p:txBody>
      </p:sp>
      <p:sp>
        <p:nvSpPr>
          <p:cNvPr id="6" name="Text Placeholder 5">
            <a:extLst>
              <a:ext uri="{FF2B5EF4-FFF2-40B4-BE49-F238E27FC236}">
                <a16:creationId xmlns:a16="http://schemas.microsoft.com/office/drawing/2014/main" id="{043B936A-77E6-4DAC-A08A-9DD4DDFA32AA}"/>
              </a:ext>
            </a:extLst>
          </p:cNvPr>
          <p:cNvSpPr>
            <a:spLocks noGrp="1"/>
          </p:cNvSpPr>
          <p:nvPr>
            <p:ph type="body" idx="1"/>
          </p:nvPr>
        </p:nvSpPr>
        <p:spPr/>
        <p:txBody>
          <a:bodyPr/>
          <a:lstStyle/>
          <a:p>
            <a:r>
              <a:rPr lang="en-US" dirty="0"/>
              <a:t>Engineering &amp; certification services … all segments</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a:normAutofit/>
          </a:bodyPr>
          <a:lstStyle/>
          <a:p>
            <a:pPr lvl="1"/>
            <a:r>
              <a:rPr lang="en-US" dirty="0"/>
              <a:t>US FAA, EASA &amp; Reciprocating</a:t>
            </a:r>
          </a:p>
          <a:p>
            <a:pPr lvl="1"/>
            <a:r>
              <a:rPr lang="en-US" dirty="0"/>
              <a:t>Airframe OEM </a:t>
            </a:r>
          </a:p>
          <a:p>
            <a:pPr lvl="2"/>
            <a:r>
              <a:rPr lang="en-US" dirty="0"/>
              <a:t>Business &amp; Regional Specialists</a:t>
            </a:r>
          </a:p>
          <a:p>
            <a:pPr lvl="1"/>
            <a:r>
              <a:rPr lang="en-US" dirty="0"/>
              <a:t>Avionics OEM</a:t>
            </a:r>
          </a:p>
          <a:p>
            <a:pPr lvl="1"/>
            <a:r>
              <a:rPr lang="en-US" dirty="0"/>
              <a:t>Aircraft Owner, Operators</a:t>
            </a:r>
          </a:p>
          <a:p>
            <a:pPr lvl="2"/>
            <a:r>
              <a:rPr lang="en-US" dirty="0"/>
              <a:t>Fleet Operator Specialists</a:t>
            </a:r>
          </a:p>
          <a:p>
            <a:pPr lvl="1"/>
            <a:r>
              <a:rPr lang="en-US" dirty="0"/>
              <a:t>Part 145 Repair Stations</a:t>
            </a:r>
          </a:p>
          <a:p>
            <a:pPr lvl="1"/>
            <a:r>
              <a:rPr lang="en-US" dirty="0"/>
              <a:t>Avionics &amp; electrical systems emphasis</a:t>
            </a:r>
          </a:p>
          <a:p>
            <a:pPr lvl="1"/>
            <a:endParaRPr lang="en-US" dirty="0"/>
          </a:p>
          <a:p>
            <a:pPr lvl="1"/>
            <a:endParaRPr lang="en-US" dirty="0"/>
          </a:p>
          <a:p>
            <a:pPr lvl="1"/>
            <a:endParaRPr lang="en-US" dirty="0"/>
          </a:p>
        </p:txBody>
      </p:sp>
      <p:sp>
        <p:nvSpPr>
          <p:cNvPr id="9" name="Text Placeholder 8">
            <a:extLst>
              <a:ext uri="{FF2B5EF4-FFF2-40B4-BE49-F238E27FC236}">
                <a16:creationId xmlns:a16="http://schemas.microsoft.com/office/drawing/2014/main" id="{1F0D9C2E-8EAD-441E-89EC-F91AD42D86CF}"/>
              </a:ext>
            </a:extLst>
          </p:cNvPr>
          <p:cNvSpPr>
            <a:spLocks noGrp="1"/>
          </p:cNvSpPr>
          <p:nvPr>
            <p:ph type="body" sz="quarter" idx="3"/>
          </p:nvPr>
        </p:nvSpPr>
        <p:spPr/>
        <p:txBody>
          <a:bodyPr/>
          <a:lstStyle/>
          <a:p>
            <a:r>
              <a:rPr lang="en-US" dirty="0"/>
              <a:t>Key Messages</a:t>
            </a:r>
            <a:endParaRPr lang="en-GB" dirty="0"/>
          </a:p>
        </p:txBody>
      </p:sp>
      <p:sp>
        <p:nvSpPr>
          <p:cNvPr id="7" name="Content Placeholder 6">
            <a:extLst>
              <a:ext uri="{FF2B5EF4-FFF2-40B4-BE49-F238E27FC236}">
                <a16:creationId xmlns:a16="http://schemas.microsoft.com/office/drawing/2014/main" id="{2CF095BD-26F7-418A-97BA-0B3D01B1D1E1}"/>
              </a:ext>
            </a:extLst>
          </p:cNvPr>
          <p:cNvSpPr>
            <a:spLocks noGrp="1"/>
          </p:cNvSpPr>
          <p:nvPr>
            <p:ph sz="quarter" idx="4"/>
          </p:nvPr>
        </p:nvSpPr>
        <p:spPr/>
        <p:txBody>
          <a:bodyPr>
            <a:normAutofit/>
          </a:bodyPr>
          <a:lstStyle/>
          <a:p>
            <a:pPr lvl="1"/>
            <a:r>
              <a:rPr lang="en-US" dirty="0"/>
              <a:t>Broad breath of knowledge, understanding and experience</a:t>
            </a:r>
          </a:p>
          <a:p>
            <a:pPr lvl="1"/>
            <a:r>
              <a:rPr lang="en-US" dirty="0"/>
              <a:t>Core competencies</a:t>
            </a:r>
          </a:p>
          <a:p>
            <a:pPr lvl="1"/>
            <a:r>
              <a:rPr lang="en-US" dirty="0"/>
              <a:t>Enhanced competencies through Peregrine’s associates network</a:t>
            </a:r>
          </a:p>
          <a:p>
            <a:pPr lvl="2"/>
            <a:r>
              <a:rPr lang="en-US" i="1" dirty="0" err="1"/>
              <a:t>PaRA</a:t>
            </a:r>
            <a:r>
              <a:rPr lang="en-US" dirty="0"/>
              <a:t> (Peregrine aerospace Resource Access)</a:t>
            </a:r>
          </a:p>
          <a:p>
            <a:pPr lvl="1"/>
            <a:r>
              <a:rPr lang="en-US" dirty="0"/>
              <a:t>Proven success in regulatory approval processes</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8" name="Slide Number Placeholder 7">
            <a:extLst>
              <a:ext uri="{FF2B5EF4-FFF2-40B4-BE49-F238E27FC236}">
                <a16:creationId xmlns:a16="http://schemas.microsoft.com/office/drawing/2014/main" id="{02517F3B-7A5E-4D4E-8B2F-FCDF1AE87A90}"/>
              </a:ext>
            </a:extLst>
          </p:cNvPr>
          <p:cNvSpPr>
            <a:spLocks noGrp="1"/>
          </p:cNvSpPr>
          <p:nvPr>
            <p:ph type="sldNum" sz="quarter" idx="12"/>
          </p:nvPr>
        </p:nvSpPr>
        <p:spPr/>
        <p:txBody>
          <a:bodyPr/>
          <a:lstStyle/>
          <a:p>
            <a:r>
              <a:rPr lang="en-US"/>
              <a:t> </a:t>
            </a:r>
            <a:fld id="{54FA3ABB-534F-408E-BDBD-561EFFF1B849}" type="slidenum">
              <a:rPr lang="en-US" smtClean="0"/>
              <a:pPr/>
              <a:t>17</a:t>
            </a:fld>
            <a:endParaRPr lang="en-US" dirty="0"/>
          </a:p>
        </p:txBody>
      </p:sp>
      <p:sp>
        <p:nvSpPr>
          <p:cNvPr id="11" name="TextBox 10">
            <a:extLst>
              <a:ext uri="{FF2B5EF4-FFF2-40B4-BE49-F238E27FC236}">
                <a16:creationId xmlns:a16="http://schemas.microsoft.com/office/drawing/2014/main" id="{337B1AC7-2EC8-4339-8F32-D78E128D4EBC}"/>
              </a:ext>
            </a:extLst>
          </p:cNvPr>
          <p:cNvSpPr txBox="1"/>
          <p:nvPr/>
        </p:nvSpPr>
        <p:spPr>
          <a:xfrm>
            <a:off x="552450" y="5597008"/>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Client realizes advantage by  saving time, resources and facilitating client successes, leveraging Peregrine skills set &amp;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network </a:t>
            </a:r>
          </a:p>
        </p:txBody>
      </p:sp>
    </p:spTree>
    <p:extLst>
      <p:ext uri="{BB962C8B-B14F-4D97-AF65-F5344CB8AC3E}">
        <p14:creationId xmlns:p14="http://schemas.microsoft.com/office/powerpoint/2010/main" val="2644298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1BA98-DA0C-4BEB-8039-CA3FA883928B}"/>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66448FFC-A045-4FE7-9559-D0D7B5EFAFAB}"/>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7963E98D-B31A-48E9-90D9-3C41FFA1628D}"/>
              </a:ext>
            </a:extLst>
          </p:cNvPr>
          <p:cNvSpPr>
            <a:spLocks noGrp="1"/>
          </p:cNvSpPr>
          <p:nvPr>
            <p:ph type="sldNum" sz="quarter" idx="12"/>
          </p:nvPr>
        </p:nvSpPr>
        <p:spPr/>
        <p:txBody>
          <a:bodyPr/>
          <a:lstStyle/>
          <a:p>
            <a:fld id="{A7F8E3F6-DE14-48B2-B2BC-6FABA9630FB8}" type="slidenum">
              <a:rPr lang="en-US" smtClean="0"/>
              <a:t>18</a:t>
            </a:fld>
            <a:endParaRPr lang="en-US"/>
          </a:p>
        </p:txBody>
      </p:sp>
      <p:sp>
        <p:nvSpPr>
          <p:cNvPr id="11" name="TextBox 10">
            <a:extLst>
              <a:ext uri="{FF2B5EF4-FFF2-40B4-BE49-F238E27FC236}">
                <a16:creationId xmlns:a16="http://schemas.microsoft.com/office/drawing/2014/main" id="{43CB9BD5-1B8D-4501-A505-06AF356380C0}"/>
              </a:ext>
            </a:extLst>
          </p:cNvPr>
          <p:cNvSpPr txBox="1"/>
          <p:nvPr/>
        </p:nvSpPr>
        <p:spPr>
          <a:xfrm>
            <a:off x="3087254" y="323334"/>
            <a:ext cx="6096000" cy="369332"/>
          </a:xfrm>
          <a:prstGeom prst="rect">
            <a:avLst/>
          </a:prstGeom>
          <a:noFill/>
        </p:spPr>
        <p:txBody>
          <a:bodyPr wrap="square">
            <a:spAutoFit/>
          </a:bodyPr>
          <a:lstStyle/>
          <a:p>
            <a:pPr algn="ctr"/>
            <a:r>
              <a:rPr lang="en-US" dirty="0"/>
              <a:t>Extensive Market Focus</a:t>
            </a:r>
          </a:p>
        </p:txBody>
      </p:sp>
      <p:pic>
        <p:nvPicPr>
          <p:cNvPr id="9218" name="Picture 2" descr="Commercial airplane jetliner flying above dramatic clouds in beautiful sunset light. Travel concept.">
            <a:extLst>
              <a:ext uri="{FF2B5EF4-FFF2-40B4-BE49-F238E27FC236}">
                <a16:creationId xmlns:a16="http://schemas.microsoft.com/office/drawing/2014/main" id="{18C403AB-5B73-4C4B-9F2B-911BE8FAE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54" y="692666"/>
            <a:ext cx="3404705" cy="14016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ll airplane flying">
            <a:extLst>
              <a:ext uri="{FF2B5EF4-FFF2-40B4-BE49-F238E27FC236}">
                <a16:creationId xmlns:a16="http://schemas.microsoft.com/office/drawing/2014/main" id="{D4AA417E-F972-4B25-90FB-F7C31B3B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04135"/>
            <a:ext cx="2307144" cy="1615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lue helicopter isolated on the white background                                     ">
            <a:extLst>
              <a:ext uri="{FF2B5EF4-FFF2-40B4-BE49-F238E27FC236}">
                <a16:creationId xmlns:a16="http://schemas.microsoft.com/office/drawing/2014/main" id="{C2487616-D42A-4459-A68C-13486A4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8" y="1662125"/>
            <a:ext cx="2424711" cy="1899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534BA7-96BD-4B1F-908E-1DC500E2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693" y="834803"/>
            <a:ext cx="2168210" cy="1619466"/>
          </a:xfrm>
          <a:prstGeom prst="rect">
            <a:avLst/>
          </a:prstGeom>
        </p:spPr>
      </p:pic>
      <p:pic>
        <p:nvPicPr>
          <p:cNvPr id="9224" name="Picture 8" descr="Electronics Manufacturing Services, Manual Assembly Of Circuit Board Soldering,  close-up of the hand women hold tool.">
            <a:extLst>
              <a:ext uri="{FF2B5EF4-FFF2-40B4-BE49-F238E27FC236}">
                <a16:creationId xmlns:a16="http://schemas.microsoft.com/office/drawing/2014/main" id="{46A01601-066F-45B2-BCAF-B0DFC21C3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228" y="2043288"/>
            <a:ext cx="2276929" cy="15938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rk silhouette of aircraft mechanic assembling jet plane in maintenance hangar">
            <a:extLst>
              <a:ext uri="{FF2B5EF4-FFF2-40B4-BE49-F238E27FC236}">
                <a16:creationId xmlns:a16="http://schemas.microsoft.com/office/drawing/2014/main" id="{0BCEE22E-F58A-4B15-AC04-8A2C15361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2901" y="2011635"/>
            <a:ext cx="3160062" cy="2212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D7D530-71AE-4CFC-B4AE-526A6D9D47FF}"/>
              </a:ext>
            </a:extLst>
          </p:cNvPr>
          <p:cNvSpPr txBox="1"/>
          <p:nvPr/>
        </p:nvSpPr>
        <p:spPr>
          <a:xfrm>
            <a:off x="687894" y="3757773"/>
            <a:ext cx="3619500" cy="1477328"/>
          </a:xfrm>
          <a:prstGeom prst="rect">
            <a:avLst/>
          </a:prstGeom>
          <a:noFill/>
        </p:spPr>
        <p:txBody>
          <a:bodyPr wrap="square" rtlCol="0">
            <a:spAutoFit/>
          </a:bodyPr>
          <a:lstStyle/>
          <a:p>
            <a:r>
              <a:rPr lang="en-US" dirty="0"/>
              <a:t>Peregrine has developed engineering solutions for business, general aviation, commercial air transport and rotorcraft markets </a:t>
            </a:r>
          </a:p>
        </p:txBody>
      </p:sp>
      <p:sp>
        <p:nvSpPr>
          <p:cNvPr id="20" name="TextBox 19">
            <a:extLst>
              <a:ext uri="{FF2B5EF4-FFF2-40B4-BE49-F238E27FC236}">
                <a16:creationId xmlns:a16="http://schemas.microsoft.com/office/drawing/2014/main" id="{CB11D7FF-DDD9-4862-8C57-69C03C4DB482}"/>
              </a:ext>
            </a:extLst>
          </p:cNvPr>
          <p:cNvSpPr txBox="1"/>
          <p:nvPr/>
        </p:nvSpPr>
        <p:spPr>
          <a:xfrm>
            <a:off x="6633151" y="4496437"/>
            <a:ext cx="3619500" cy="1477328"/>
          </a:xfrm>
          <a:prstGeom prst="rect">
            <a:avLst/>
          </a:prstGeom>
          <a:noFill/>
        </p:spPr>
        <p:txBody>
          <a:bodyPr wrap="square" rtlCol="0">
            <a:spAutoFit/>
          </a:bodyPr>
          <a:lstStyle/>
          <a:p>
            <a:r>
              <a:rPr lang="en-US" dirty="0"/>
              <a:t>Whether you manufacture aircraft, avionics, accessories or repair any of these, Peregrine can develop certification solutions for your unique needs</a:t>
            </a:r>
          </a:p>
        </p:txBody>
      </p:sp>
    </p:spTree>
    <p:extLst>
      <p:ext uri="{BB962C8B-B14F-4D97-AF65-F5344CB8AC3E}">
        <p14:creationId xmlns:p14="http://schemas.microsoft.com/office/powerpoint/2010/main" val="151001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92891C3-D99C-4EFE-9282-2B92DCF5A85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E711078F-3EF1-4ED0-BDA9-AD7932B53413}"/>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5495BB9B-8817-4CDE-A0BF-B53E474A7D10}"/>
              </a:ext>
            </a:extLst>
          </p:cNvPr>
          <p:cNvSpPr>
            <a:spLocks noGrp="1"/>
          </p:cNvSpPr>
          <p:nvPr>
            <p:ph type="sldNum" sz="quarter" idx="12"/>
          </p:nvPr>
        </p:nvSpPr>
        <p:spPr/>
        <p:txBody>
          <a:bodyPr/>
          <a:lstStyle/>
          <a:p>
            <a:fld id="{A7F8E3F6-DE14-48B2-B2BC-6FABA9630FB8}" type="slidenum">
              <a:rPr lang="en-US" smtClean="0"/>
              <a:t>19</a:t>
            </a:fld>
            <a:endParaRPr lang="en-US"/>
          </a:p>
        </p:txBody>
      </p:sp>
      <p:pic>
        <p:nvPicPr>
          <p:cNvPr id="11" name="Picture 10">
            <a:extLst>
              <a:ext uri="{FF2B5EF4-FFF2-40B4-BE49-F238E27FC236}">
                <a16:creationId xmlns:a16="http://schemas.microsoft.com/office/drawing/2014/main" id="{CA7CE8FC-C6DE-4067-99EC-B28806670741}"/>
              </a:ext>
            </a:extLst>
          </p:cNvPr>
          <p:cNvPicPr>
            <a:picLocks noChangeAspect="1"/>
          </p:cNvPicPr>
          <p:nvPr/>
        </p:nvPicPr>
        <p:blipFill rotWithShape="1">
          <a:blip r:embed="rId2">
            <a:extLst>
              <a:ext uri="{28A0092B-C50C-407E-A947-70E740481C1C}">
                <a14:useLocalDpi xmlns:a14="http://schemas.microsoft.com/office/drawing/2010/main" val="0"/>
              </a:ext>
            </a:extLst>
          </a:blip>
          <a:srcRect l="29499" r="30591"/>
          <a:stretch/>
        </p:blipFill>
        <p:spPr>
          <a:xfrm>
            <a:off x="185530" y="208681"/>
            <a:ext cx="1828800" cy="2577548"/>
          </a:xfrm>
          <a:prstGeom prst="rect">
            <a:avLst/>
          </a:prstGeom>
        </p:spPr>
      </p:pic>
      <p:pic>
        <p:nvPicPr>
          <p:cNvPr id="13" name="Picture 12">
            <a:extLst>
              <a:ext uri="{FF2B5EF4-FFF2-40B4-BE49-F238E27FC236}">
                <a16:creationId xmlns:a16="http://schemas.microsoft.com/office/drawing/2014/main" id="{B9478465-6910-4CB1-A4E9-A74C29347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113" y="208681"/>
            <a:ext cx="1828800" cy="914400"/>
          </a:xfrm>
          <a:prstGeom prst="rect">
            <a:avLst/>
          </a:prstGeom>
        </p:spPr>
      </p:pic>
      <p:pic>
        <p:nvPicPr>
          <p:cNvPr id="15" name="Picture 14">
            <a:extLst>
              <a:ext uri="{FF2B5EF4-FFF2-40B4-BE49-F238E27FC236}">
                <a16:creationId xmlns:a16="http://schemas.microsoft.com/office/drawing/2014/main" id="{3DB5F8C2-6DD1-459F-906B-08FDC1E8A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995" y="1357726"/>
            <a:ext cx="3333750" cy="962025"/>
          </a:xfrm>
          <a:prstGeom prst="rect">
            <a:avLst/>
          </a:prstGeom>
        </p:spPr>
      </p:pic>
      <p:pic>
        <p:nvPicPr>
          <p:cNvPr id="17" name="Picture 16">
            <a:extLst>
              <a:ext uri="{FF2B5EF4-FFF2-40B4-BE49-F238E27FC236}">
                <a16:creationId xmlns:a16="http://schemas.microsoft.com/office/drawing/2014/main" id="{46CD976D-C6E7-4AD6-9718-FFAB54B5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4533" y="2554396"/>
            <a:ext cx="3539342" cy="561413"/>
          </a:xfrm>
          <a:prstGeom prst="rect">
            <a:avLst/>
          </a:prstGeom>
        </p:spPr>
      </p:pic>
      <p:pic>
        <p:nvPicPr>
          <p:cNvPr id="19" name="Picture 18">
            <a:extLst>
              <a:ext uri="{FF2B5EF4-FFF2-40B4-BE49-F238E27FC236}">
                <a16:creationId xmlns:a16="http://schemas.microsoft.com/office/drawing/2014/main" id="{CD823E76-5FAC-45FD-8B67-097B7C07E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30" y="3465967"/>
            <a:ext cx="5715000" cy="552450"/>
          </a:xfrm>
          <a:prstGeom prst="rect">
            <a:avLst/>
          </a:prstGeom>
        </p:spPr>
      </p:pic>
      <p:pic>
        <p:nvPicPr>
          <p:cNvPr id="21" name="Picture 20">
            <a:extLst>
              <a:ext uri="{FF2B5EF4-FFF2-40B4-BE49-F238E27FC236}">
                <a16:creationId xmlns:a16="http://schemas.microsoft.com/office/drawing/2014/main" id="{847F8B69-9428-46FA-A6BF-D70615FC8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696" y="185098"/>
            <a:ext cx="3726430" cy="545951"/>
          </a:xfrm>
          <a:prstGeom prst="rect">
            <a:avLst/>
          </a:prstGeom>
        </p:spPr>
      </p:pic>
      <p:pic>
        <p:nvPicPr>
          <p:cNvPr id="23" name="Picture 22">
            <a:extLst>
              <a:ext uri="{FF2B5EF4-FFF2-40B4-BE49-F238E27FC236}">
                <a16:creationId xmlns:a16="http://schemas.microsoft.com/office/drawing/2014/main" id="{F81E8346-3E17-4189-9117-62A4EADCC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875" y="2347183"/>
            <a:ext cx="2142960" cy="892900"/>
          </a:xfrm>
          <a:prstGeom prst="rect">
            <a:avLst/>
          </a:prstGeom>
        </p:spPr>
      </p:pic>
      <p:pic>
        <p:nvPicPr>
          <p:cNvPr id="25" name="Picture 24">
            <a:extLst>
              <a:ext uri="{FF2B5EF4-FFF2-40B4-BE49-F238E27FC236}">
                <a16:creationId xmlns:a16="http://schemas.microsoft.com/office/drawing/2014/main" id="{72BDF8E6-957C-44DB-B820-239CF6285FE7}"/>
              </a:ext>
            </a:extLst>
          </p:cNvPr>
          <p:cNvPicPr>
            <a:picLocks noChangeAspect="1"/>
          </p:cNvPicPr>
          <p:nvPr/>
        </p:nvPicPr>
        <p:blipFill rotWithShape="1">
          <a:blip r:embed="rId9">
            <a:extLst>
              <a:ext uri="{28A0092B-C50C-407E-A947-70E740481C1C}">
                <a14:useLocalDpi xmlns:a14="http://schemas.microsoft.com/office/drawing/2010/main" val="0"/>
              </a:ext>
            </a:extLst>
          </a:blip>
          <a:srcRect t="31724" b="34689"/>
          <a:stretch/>
        </p:blipFill>
        <p:spPr>
          <a:xfrm>
            <a:off x="6252318" y="3307673"/>
            <a:ext cx="2036693" cy="684051"/>
          </a:xfrm>
          <a:prstGeom prst="rect">
            <a:avLst/>
          </a:prstGeom>
        </p:spPr>
      </p:pic>
      <p:pic>
        <p:nvPicPr>
          <p:cNvPr id="29" name="Picture 28">
            <a:extLst>
              <a:ext uri="{FF2B5EF4-FFF2-40B4-BE49-F238E27FC236}">
                <a16:creationId xmlns:a16="http://schemas.microsoft.com/office/drawing/2014/main" id="{01D0B968-C861-4510-B36C-D46A0B76B7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400" y="4205005"/>
            <a:ext cx="4972050" cy="914400"/>
          </a:xfrm>
          <a:prstGeom prst="rect">
            <a:avLst/>
          </a:prstGeom>
        </p:spPr>
      </p:pic>
      <p:pic>
        <p:nvPicPr>
          <p:cNvPr id="31" name="Picture 30">
            <a:extLst>
              <a:ext uri="{FF2B5EF4-FFF2-40B4-BE49-F238E27FC236}">
                <a16:creationId xmlns:a16="http://schemas.microsoft.com/office/drawing/2014/main" id="{E213F66A-8BC2-4DB1-A9B1-C3EDE71F01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018417"/>
            <a:ext cx="4543425" cy="1000125"/>
          </a:xfrm>
          <a:prstGeom prst="rect">
            <a:avLst/>
          </a:prstGeom>
        </p:spPr>
      </p:pic>
      <p:pic>
        <p:nvPicPr>
          <p:cNvPr id="33" name="Picture 32">
            <a:extLst>
              <a:ext uri="{FF2B5EF4-FFF2-40B4-BE49-F238E27FC236}">
                <a16:creationId xmlns:a16="http://schemas.microsoft.com/office/drawing/2014/main" id="{5F368BB5-9408-4938-AEFF-751E9C0904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400" y="5266187"/>
            <a:ext cx="3781425" cy="1209675"/>
          </a:xfrm>
          <a:prstGeom prst="rect">
            <a:avLst/>
          </a:prstGeom>
        </p:spPr>
      </p:pic>
      <p:pic>
        <p:nvPicPr>
          <p:cNvPr id="35" name="Picture 34">
            <a:extLst>
              <a:ext uri="{FF2B5EF4-FFF2-40B4-BE49-F238E27FC236}">
                <a16:creationId xmlns:a16="http://schemas.microsoft.com/office/drawing/2014/main" id="{4F06B1FE-F2C3-4760-952D-0E9AA9DB1F64}"/>
              </a:ext>
            </a:extLst>
          </p:cNvPr>
          <p:cNvPicPr>
            <a:picLocks noChangeAspect="1"/>
          </p:cNvPicPr>
          <p:nvPr/>
        </p:nvPicPr>
        <p:blipFill rotWithShape="1">
          <a:blip r:embed="rId13">
            <a:extLst>
              <a:ext uri="{28A0092B-C50C-407E-A947-70E740481C1C}">
                <a14:useLocalDpi xmlns:a14="http://schemas.microsoft.com/office/drawing/2010/main" val="0"/>
              </a:ext>
            </a:extLst>
          </a:blip>
          <a:srcRect t="30419" b="30428"/>
          <a:stretch/>
        </p:blipFill>
        <p:spPr>
          <a:xfrm>
            <a:off x="4474437" y="5500824"/>
            <a:ext cx="2857500" cy="626530"/>
          </a:xfrm>
          <a:prstGeom prst="rect">
            <a:avLst/>
          </a:prstGeom>
        </p:spPr>
      </p:pic>
      <p:pic>
        <p:nvPicPr>
          <p:cNvPr id="37" name="Picture 36">
            <a:extLst>
              <a:ext uri="{FF2B5EF4-FFF2-40B4-BE49-F238E27FC236}">
                <a16:creationId xmlns:a16="http://schemas.microsoft.com/office/drawing/2014/main" id="{4F06FD9E-6725-426A-AEAA-639AA08AB2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3850" y="5363519"/>
            <a:ext cx="2857500" cy="876300"/>
          </a:xfrm>
          <a:prstGeom prst="rect">
            <a:avLst/>
          </a:prstGeom>
        </p:spPr>
      </p:pic>
      <p:pic>
        <p:nvPicPr>
          <p:cNvPr id="39" name="Picture 38">
            <a:extLst>
              <a:ext uri="{FF2B5EF4-FFF2-40B4-BE49-F238E27FC236}">
                <a16:creationId xmlns:a16="http://schemas.microsoft.com/office/drawing/2014/main" id="{C6AE054F-3377-42AD-9588-6871ABAEB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0277" y="271644"/>
            <a:ext cx="3726430" cy="909085"/>
          </a:xfrm>
          <a:prstGeom prst="rect">
            <a:avLst/>
          </a:prstGeom>
        </p:spPr>
      </p:pic>
      <p:pic>
        <p:nvPicPr>
          <p:cNvPr id="41" name="Picture 40">
            <a:extLst>
              <a:ext uri="{FF2B5EF4-FFF2-40B4-BE49-F238E27FC236}">
                <a16:creationId xmlns:a16="http://schemas.microsoft.com/office/drawing/2014/main" id="{FF7A8556-D0F3-43C7-B115-475CC6AD47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9568" y="1319875"/>
            <a:ext cx="3900052" cy="733149"/>
          </a:xfrm>
          <a:prstGeom prst="rect">
            <a:avLst/>
          </a:prstGeom>
        </p:spPr>
      </p:pic>
      <p:pic>
        <p:nvPicPr>
          <p:cNvPr id="43" name="Picture 42">
            <a:extLst>
              <a:ext uri="{FF2B5EF4-FFF2-40B4-BE49-F238E27FC236}">
                <a16:creationId xmlns:a16="http://schemas.microsoft.com/office/drawing/2014/main" id="{6BD70100-DD41-4ACA-B0DC-C053810857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175" y="817101"/>
            <a:ext cx="3798162" cy="656560"/>
          </a:xfrm>
          <a:prstGeom prst="rect">
            <a:avLst/>
          </a:prstGeom>
        </p:spPr>
      </p:pic>
    </p:spTree>
    <p:extLst>
      <p:ext uri="{BB962C8B-B14F-4D97-AF65-F5344CB8AC3E}">
        <p14:creationId xmlns:p14="http://schemas.microsoft.com/office/powerpoint/2010/main" val="24544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F078-5EDD-48DD-B803-9A416F606630}"/>
              </a:ext>
            </a:extLst>
          </p:cNvPr>
          <p:cNvSpPr>
            <a:spLocks noGrp="1"/>
          </p:cNvSpPr>
          <p:nvPr>
            <p:ph type="title"/>
          </p:nvPr>
        </p:nvSpPr>
        <p:spPr/>
        <p:txBody>
          <a:bodyPr/>
          <a:lstStyle/>
          <a:p>
            <a:r>
              <a:rPr lang="en-US" dirty="0"/>
              <a:t>Website Development Status (as of 08 Dec 2020)</a:t>
            </a:r>
            <a:endParaRPr lang="en-GB" dirty="0"/>
          </a:p>
        </p:txBody>
      </p:sp>
      <p:sp>
        <p:nvSpPr>
          <p:cNvPr id="3" name="Content Placeholder 2">
            <a:extLst>
              <a:ext uri="{FF2B5EF4-FFF2-40B4-BE49-F238E27FC236}">
                <a16:creationId xmlns:a16="http://schemas.microsoft.com/office/drawing/2014/main" id="{82BFF325-46C2-467D-BD2B-87D452F31058}"/>
              </a:ext>
            </a:extLst>
          </p:cNvPr>
          <p:cNvSpPr>
            <a:spLocks noGrp="1"/>
          </p:cNvSpPr>
          <p:nvPr>
            <p:ph idx="1"/>
          </p:nvPr>
        </p:nvSpPr>
        <p:spPr>
          <a:xfrm>
            <a:off x="1295399" y="1625599"/>
            <a:ext cx="10719619" cy="4749400"/>
          </a:xfrm>
          <a:ln>
            <a:noFill/>
          </a:ln>
        </p:spPr>
        <p:txBody>
          <a:bodyPr>
            <a:normAutofit fontScale="62500" lnSpcReduction="20000"/>
          </a:bodyPr>
          <a:lstStyle/>
          <a:p>
            <a:r>
              <a:rPr lang="en-GB" dirty="0"/>
              <a:t>Technical Aspects</a:t>
            </a:r>
          </a:p>
          <a:p>
            <a:pPr lvl="1"/>
            <a:r>
              <a:rPr lang="en-GB" dirty="0"/>
              <a:t>Prototype website has been loaded: WordPress with Elementor Builder</a:t>
            </a:r>
          </a:p>
          <a:p>
            <a:pPr lvl="1"/>
            <a:r>
              <a:rPr lang="en-GB" dirty="0"/>
              <a:t>Website template has been installed (“Fabricator” from Template Monster)</a:t>
            </a:r>
          </a:p>
          <a:p>
            <a:pPr lvl="1"/>
            <a:r>
              <a:rPr lang="en-US" dirty="0"/>
              <a:t>Security tools have been loaded (“Really Simple SSL”, “</a:t>
            </a:r>
            <a:r>
              <a:rPr lang="en-US" dirty="0" err="1"/>
              <a:t>Loginizer</a:t>
            </a:r>
            <a:r>
              <a:rPr lang="en-US" dirty="0"/>
              <a:t>”, “</a:t>
            </a:r>
            <a:r>
              <a:rPr lang="en-US" dirty="0" err="1"/>
              <a:t>Malcare</a:t>
            </a:r>
            <a:r>
              <a:rPr lang="en-US" dirty="0"/>
              <a:t>”)</a:t>
            </a:r>
          </a:p>
          <a:p>
            <a:pPr lvl="1"/>
            <a:r>
              <a:rPr lang="en-US" dirty="0"/>
              <a:t>Productivity tools have been loaded (“</a:t>
            </a:r>
            <a:r>
              <a:rPr lang="en-US" dirty="0" err="1"/>
              <a:t>filr</a:t>
            </a:r>
            <a:r>
              <a:rPr lang="en-US" dirty="0"/>
              <a:t>” to facilitate user file download management, advanced search tool, etc.)</a:t>
            </a:r>
          </a:p>
          <a:p>
            <a:pPr lvl="1"/>
            <a:r>
              <a:rPr lang="en-US" dirty="0"/>
              <a:t>Templates have been loaded to build Project, Product, Team, News &amp; Blog pages, among others</a:t>
            </a:r>
          </a:p>
          <a:p>
            <a:pPr lvl="1"/>
            <a:r>
              <a:rPr lang="en-US" dirty="0"/>
              <a:t>Social media tools have been loaded for integration with the Blog page and to support user login</a:t>
            </a:r>
          </a:p>
          <a:p>
            <a:r>
              <a:rPr lang="en-US" dirty="0"/>
              <a:t>Page map &amp; top level website menu recommendations</a:t>
            </a:r>
          </a:p>
          <a:p>
            <a:pPr marL="594360" lvl="2" indent="0">
              <a:buNone/>
            </a:pPr>
            <a:r>
              <a:rPr lang="en-US" dirty="0">
                <a:solidFill>
                  <a:schemeClr val="accent1">
                    <a:lumMod val="75000"/>
                  </a:schemeClr>
                </a:solidFill>
                <a:latin typeface="Arial Black" panose="020B0A04020102020204" pitchFamily="34" charset="0"/>
              </a:rPr>
              <a:t>About Us – What We Do – Projects – STCs – News – Contact</a:t>
            </a:r>
          </a:p>
          <a:p>
            <a:pPr lvl="2"/>
            <a:r>
              <a:rPr lang="en-GB" sz="2200" dirty="0"/>
              <a:t>Buttons on home page for “Learn More About Us” &amp; “Understand Our Capabilities”</a:t>
            </a:r>
          </a:p>
          <a:p>
            <a:pPr lvl="2"/>
            <a:r>
              <a:rPr lang="en-GB" sz="2200" dirty="0"/>
              <a:t>Call to Action button to “Visit our Project Gallery” (graphic intensive)</a:t>
            </a:r>
          </a:p>
          <a:p>
            <a:pPr lvl="2"/>
            <a:r>
              <a:rPr lang="en-GB" sz="2200" dirty="0"/>
              <a:t>Login button will be placed on top bar</a:t>
            </a:r>
          </a:p>
          <a:p>
            <a:r>
              <a:rPr lang="en-US" dirty="0"/>
              <a:t>Page content has been identified for many of the pages</a:t>
            </a:r>
          </a:p>
          <a:p>
            <a:pPr lvl="1"/>
            <a:r>
              <a:rPr lang="en-US" dirty="0"/>
              <a:t>Work remains in progress on </a:t>
            </a:r>
            <a:r>
              <a:rPr lang="en-US" b="1" u="sng" dirty="0"/>
              <a:t>press releases &amp; project cases</a:t>
            </a:r>
          </a:p>
          <a:p>
            <a:pPr lvl="1"/>
            <a:r>
              <a:rPr lang="en-US" dirty="0"/>
              <a:t>Content related to “</a:t>
            </a:r>
            <a:r>
              <a:rPr lang="en-US" b="1" u="sng" dirty="0"/>
              <a:t>About</a:t>
            </a:r>
            <a:r>
              <a:rPr lang="en-US" dirty="0"/>
              <a:t>”, </a:t>
            </a:r>
            <a:r>
              <a:rPr lang="en-US" b="1" u="sng" dirty="0"/>
              <a:t>What We Do</a:t>
            </a:r>
            <a:r>
              <a:rPr lang="en-US" dirty="0"/>
              <a:t>”, </a:t>
            </a:r>
            <a:r>
              <a:rPr lang="en-GB" sz="2000" dirty="0"/>
              <a:t>“</a:t>
            </a:r>
            <a:r>
              <a:rPr lang="en-GB" sz="2000" b="1" u="sng" dirty="0"/>
              <a:t>Understand Our Capabilities</a:t>
            </a:r>
            <a:r>
              <a:rPr lang="en-GB" sz="2000" dirty="0"/>
              <a:t>”</a:t>
            </a:r>
            <a:r>
              <a:rPr lang="en-US" dirty="0"/>
              <a:t> and “</a:t>
            </a:r>
            <a:r>
              <a:rPr lang="en-US" b="1" u="sng" dirty="0"/>
              <a:t>STCs</a:t>
            </a:r>
            <a:r>
              <a:rPr lang="en-US" dirty="0"/>
              <a:t>” is being formatted for web pages</a:t>
            </a:r>
          </a:p>
          <a:p>
            <a:pPr lvl="1"/>
            <a:r>
              <a:rPr lang="en-US" dirty="0"/>
              <a:t>Content development is now focused on “</a:t>
            </a:r>
            <a:r>
              <a:rPr lang="en-US" b="1" u="sng" dirty="0"/>
              <a:t>Projects</a:t>
            </a:r>
            <a:r>
              <a:rPr lang="en-US" dirty="0"/>
              <a:t>”, which will include </a:t>
            </a:r>
            <a:r>
              <a:rPr lang="en-US" b="1" u="sng" dirty="0"/>
              <a:t>testimonials</a:t>
            </a:r>
            <a:r>
              <a:rPr lang="en-US" dirty="0"/>
              <a:t>, </a:t>
            </a:r>
            <a:r>
              <a:rPr lang="en-US" b="1" u="sng" dirty="0"/>
              <a:t>logos</a:t>
            </a:r>
            <a:r>
              <a:rPr lang="en-US" dirty="0"/>
              <a:t>, etc.</a:t>
            </a:r>
          </a:p>
          <a:p>
            <a:pPr lvl="1"/>
            <a:r>
              <a:rPr lang="en-US" dirty="0"/>
              <a:t>Will </a:t>
            </a:r>
            <a:r>
              <a:rPr lang="en-US" b="1" u="sng" dirty="0"/>
              <a:t>need to focus on cosmetics and images </a:t>
            </a:r>
            <a:r>
              <a:rPr lang="en-US" dirty="0"/>
              <a:t>– most of current images are too low resolution for a website</a:t>
            </a:r>
            <a:endParaRPr lang="en-GB" dirty="0"/>
          </a:p>
        </p:txBody>
      </p:sp>
      <p:sp>
        <p:nvSpPr>
          <p:cNvPr id="4" name="Footer Placeholder 3">
            <a:extLst>
              <a:ext uri="{FF2B5EF4-FFF2-40B4-BE49-F238E27FC236}">
                <a16:creationId xmlns:a16="http://schemas.microsoft.com/office/drawing/2014/main" id="{C3BA2612-2C00-4AEC-B69D-226D2DD7838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C1EB2BA3-F526-44EB-8A50-833462F4ED63}"/>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08BE93B3-351A-4AE5-8178-94B8A61AB4B9}"/>
              </a:ext>
            </a:extLst>
          </p:cNvPr>
          <p:cNvSpPr>
            <a:spLocks noGrp="1"/>
          </p:cNvSpPr>
          <p:nvPr>
            <p:ph type="sldNum" sz="quarter" idx="12"/>
          </p:nvPr>
        </p:nvSpPr>
        <p:spPr/>
        <p:txBody>
          <a:bodyPr/>
          <a:lstStyle/>
          <a:p>
            <a:fld id="{A7F8E3F6-DE14-48B2-B2BC-6FABA9630FB8}" type="slidenum">
              <a:rPr lang="en-US" smtClean="0"/>
              <a:t>2</a:t>
            </a:fld>
            <a:endParaRPr lang="en-US" dirty="0"/>
          </a:p>
        </p:txBody>
      </p:sp>
    </p:spTree>
    <p:extLst>
      <p:ext uri="{BB962C8B-B14F-4D97-AF65-F5344CB8AC3E}">
        <p14:creationId xmlns:p14="http://schemas.microsoft.com/office/powerpoint/2010/main" val="5747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Airframe OEMs</a:t>
            </a:r>
            <a:br>
              <a:rPr lang="en-US" dirty="0"/>
            </a:br>
            <a:r>
              <a:rPr lang="en-US" dirty="0"/>
              <a:t>(Link to Extensive Market Focus)</a:t>
            </a:r>
          </a:p>
        </p:txBody>
      </p:sp>
      <p:sp>
        <p:nvSpPr>
          <p:cNvPr id="16" name="Text Placeholder 15">
            <a:extLst>
              <a:ext uri="{FF2B5EF4-FFF2-40B4-BE49-F238E27FC236}">
                <a16:creationId xmlns:a16="http://schemas.microsoft.com/office/drawing/2014/main" id="{331FA774-1C26-4833-A2CF-60FC9A105A9A}"/>
              </a:ext>
            </a:extLst>
          </p:cNvPr>
          <p:cNvSpPr>
            <a:spLocks noGrp="1"/>
          </p:cNvSpPr>
          <p:nvPr>
            <p:ph type="body" idx="1"/>
          </p:nvPr>
        </p:nvSpPr>
        <p:spPr/>
        <p:txBody>
          <a:bodyPr/>
          <a:lstStyle/>
          <a:p>
            <a:r>
              <a:rPr lang="en-US" dirty="0"/>
              <a:t>Direct to markets</a:t>
            </a:r>
          </a:p>
        </p:txBody>
      </p:sp>
      <p:sp>
        <p:nvSpPr>
          <p:cNvPr id="7" name="Content Placeholder 6">
            <a:extLst>
              <a:ext uri="{FF2B5EF4-FFF2-40B4-BE49-F238E27FC236}">
                <a16:creationId xmlns:a16="http://schemas.microsoft.com/office/drawing/2014/main" id="{01D7E83E-727A-43B4-B178-D0A0CE96128B}"/>
              </a:ext>
            </a:extLst>
          </p:cNvPr>
          <p:cNvSpPr>
            <a:spLocks noGrp="1"/>
          </p:cNvSpPr>
          <p:nvPr>
            <p:ph sz="half" idx="2"/>
          </p:nvPr>
        </p:nvSpPr>
        <p:spPr/>
        <p:txBody>
          <a:bodyPr>
            <a:normAutofit fontScale="85000" lnSpcReduction="20000"/>
          </a:bodyPr>
          <a:lstStyle/>
          <a:p>
            <a:r>
              <a:rPr lang="en-US" dirty="0"/>
              <a:t>Rotor &amp; Fixed Wing</a:t>
            </a:r>
          </a:p>
          <a:p>
            <a:r>
              <a:rPr lang="en-US" dirty="0"/>
              <a:t>Manned &amp; Unmanned</a:t>
            </a:r>
          </a:p>
          <a:p>
            <a:r>
              <a:rPr lang="en-US" dirty="0"/>
              <a:t>Business Aircraft</a:t>
            </a:r>
          </a:p>
          <a:p>
            <a:r>
              <a:rPr lang="en-US" dirty="0"/>
              <a:t>Air Transport</a:t>
            </a:r>
          </a:p>
          <a:p>
            <a:r>
              <a:rPr lang="en-US" dirty="0"/>
              <a:t>Public Aviation Aircraft</a:t>
            </a:r>
          </a:p>
          <a:p>
            <a:r>
              <a:rPr lang="en-US" dirty="0"/>
              <a:t>Civil Avionics/ Military Airframes</a:t>
            </a:r>
          </a:p>
          <a:p>
            <a:pPr lvl="1"/>
            <a:r>
              <a:rPr lang="en-US" dirty="0"/>
              <a:t>Tanker/ Trainer/ Transport</a:t>
            </a:r>
          </a:p>
          <a:p>
            <a:r>
              <a:rPr lang="en-US" dirty="0"/>
              <a:t>Fleets, Individual Operators</a:t>
            </a:r>
          </a:p>
          <a:p>
            <a:endParaRPr lang="en-US" dirty="0"/>
          </a:p>
        </p:txBody>
      </p:sp>
      <p:sp>
        <p:nvSpPr>
          <p:cNvPr id="17" name="Text Placeholder 16">
            <a:extLst>
              <a:ext uri="{FF2B5EF4-FFF2-40B4-BE49-F238E27FC236}">
                <a16:creationId xmlns:a16="http://schemas.microsoft.com/office/drawing/2014/main" id="{FB69534F-4990-41CA-82F1-8327DB3B5F3C}"/>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B4264E69-6356-4B4B-8CD2-2E7EE8D0D597}"/>
              </a:ext>
            </a:extLst>
          </p:cNvPr>
          <p:cNvSpPr>
            <a:spLocks noGrp="1"/>
          </p:cNvSpPr>
          <p:nvPr>
            <p:ph sz="quarter" idx="4"/>
          </p:nvPr>
        </p:nvSpPr>
        <p:spPr/>
        <p:txBody>
          <a:bodyPr>
            <a:normAutofit fontScale="62500" lnSpcReduction="20000"/>
          </a:bodyPr>
          <a:lstStyle/>
          <a:p>
            <a:r>
              <a:rPr lang="en-US" dirty="0"/>
              <a:t>Affordable, efficient, demonstrable qualified in-production support for surges, recovery, accelerating</a:t>
            </a:r>
          </a:p>
          <a:p>
            <a:r>
              <a:rPr lang="en-US" dirty="0"/>
              <a:t>Increase margins from in service support without adding resources </a:t>
            </a:r>
          </a:p>
          <a:p>
            <a:r>
              <a:rPr lang="en-US" dirty="0"/>
              <a:t>Expanded capability for certifications, program support, turnkey or limited contribution … outsourcing as needed</a:t>
            </a:r>
          </a:p>
          <a:p>
            <a:r>
              <a:rPr lang="en-US" dirty="0"/>
              <a:t>Enhanced onboard health &amp; safety innovation</a:t>
            </a:r>
          </a:p>
          <a:p>
            <a:r>
              <a:rPr lang="en-US" dirty="0"/>
              <a:t>Improve efficiency supporting post-delivery clients</a:t>
            </a:r>
          </a:p>
          <a:p>
            <a:r>
              <a:rPr lang="en-US" dirty="0"/>
              <a:t>Improve end-user experience – “buy again”</a:t>
            </a:r>
          </a:p>
          <a:p>
            <a:r>
              <a:rPr lang="en-US" dirty="0"/>
              <a:t>New fixes for mature, in service aircraft</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00CCBFA2-3D8D-4E94-8E68-8446A36F2827}"/>
              </a:ext>
            </a:extLst>
          </p:cNvPr>
          <p:cNvSpPr>
            <a:spLocks noGrp="1"/>
          </p:cNvSpPr>
          <p:nvPr>
            <p:ph type="sldNum" sz="quarter" idx="12"/>
          </p:nvPr>
        </p:nvSpPr>
        <p:spPr/>
        <p:txBody>
          <a:bodyPr/>
          <a:lstStyle/>
          <a:p>
            <a:r>
              <a:rPr lang="en-US"/>
              <a:t> </a:t>
            </a:r>
            <a:fld id="{54FA3ABB-534F-408E-BDBD-561EFFF1B849}" type="slidenum">
              <a:rPr lang="en-US" smtClean="0"/>
              <a:pPr/>
              <a:t>20</a:t>
            </a:fld>
            <a:endParaRPr lang="en-US" dirty="0"/>
          </a:p>
        </p:txBody>
      </p:sp>
      <p:sp>
        <p:nvSpPr>
          <p:cNvPr id="6" name="TextBox 5">
            <a:extLst>
              <a:ext uri="{FF2B5EF4-FFF2-40B4-BE49-F238E27FC236}">
                <a16:creationId xmlns:a16="http://schemas.microsoft.com/office/drawing/2014/main" id="{54116CCC-437A-42B4-97ED-4F189793ECE2}"/>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Operational improvements, from flight deck enhancements, onboard pax support and onboard health &amp; safety augmentation, specializing in innovative solutions, delivered by Peregrine’s core and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team.</a:t>
            </a:r>
          </a:p>
        </p:txBody>
      </p:sp>
    </p:spTree>
    <p:extLst>
      <p:ext uri="{BB962C8B-B14F-4D97-AF65-F5344CB8AC3E}">
        <p14:creationId xmlns:p14="http://schemas.microsoft.com/office/powerpoint/2010/main" val="823138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1BA98-DA0C-4BEB-8039-CA3FA883928B}"/>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66448FFC-A045-4FE7-9559-D0D7B5EFAFAB}"/>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7963E98D-B31A-48E9-90D9-3C41FFA1628D}"/>
              </a:ext>
            </a:extLst>
          </p:cNvPr>
          <p:cNvSpPr>
            <a:spLocks noGrp="1"/>
          </p:cNvSpPr>
          <p:nvPr>
            <p:ph type="sldNum" sz="quarter" idx="12"/>
          </p:nvPr>
        </p:nvSpPr>
        <p:spPr/>
        <p:txBody>
          <a:bodyPr/>
          <a:lstStyle/>
          <a:p>
            <a:fld id="{A7F8E3F6-DE14-48B2-B2BC-6FABA9630FB8}" type="slidenum">
              <a:rPr lang="en-US" smtClean="0"/>
              <a:t>21</a:t>
            </a:fld>
            <a:endParaRPr lang="en-US"/>
          </a:p>
        </p:txBody>
      </p:sp>
      <p:sp>
        <p:nvSpPr>
          <p:cNvPr id="11" name="TextBox 10">
            <a:extLst>
              <a:ext uri="{FF2B5EF4-FFF2-40B4-BE49-F238E27FC236}">
                <a16:creationId xmlns:a16="http://schemas.microsoft.com/office/drawing/2014/main" id="{43CB9BD5-1B8D-4501-A505-06AF356380C0}"/>
              </a:ext>
            </a:extLst>
          </p:cNvPr>
          <p:cNvSpPr txBox="1"/>
          <p:nvPr/>
        </p:nvSpPr>
        <p:spPr>
          <a:xfrm>
            <a:off x="3087254" y="323334"/>
            <a:ext cx="6096000" cy="369332"/>
          </a:xfrm>
          <a:prstGeom prst="rect">
            <a:avLst/>
          </a:prstGeom>
          <a:noFill/>
        </p:spPr>
        <p:txBody>
          <a:bodyPr wrap="square">
            <a:spAutoFit/>
          </a:bodyPr>
          <a:lstStyle/>
          <a:p>
            <a:pPr algn="ctr"/>
            <a:r>
              <a:rPr lang="en-US" dirty="0"/>
              <a:t>Extensive Market Focus</a:t>
            </a:r>
          </a:p>
        </p:txBody>
      </p:sp>
      <p:pic>
        <p:nvPicPr>
          <p:cNvPr id="9218" name="Picture 2" descr="Commercial airplane jetliner flying above dramatic clouds in beautiful sunset light. Travel concept.">
            <a:extLst>
              <a:ext uri="{FF2B5EF4-FFF2-40B4-BE49-F238E27FC236}">
                <a16:creationId xmlns:a16="http://schemas.microsoft.com/office/drawing/2014/main" id="{18C403AB-5B73-4C4B-9F2B-911BE8FAE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54" y="692666"/>
            <a:ext cx="3404705" cy="14016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ll airplane flying">
            <a:extLst>
              <a:ext uri="{FF2B5EF4-FFF2-40B4-BE49-F238E27FC236}">
                <a16:creationId xmlns:a16="http://schemas.microsoft.com/office/drawing/2014/main" id="{D4AA417E-F972-4B25-90FB-F7C31B3B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04135"/>
            <a:ext cx="2307144" cy="1615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lue helicopter isolated on the white background                                     ">
            <a:extLst>
              <a:ext uri="{FF2B5EF4-FFF2-40B4-BE49-F238E27FC236}">
                <a16:creationId xmlns:a16="http://schemas.microsoft.com/office/drawing/2014/main" id="{C2487616-D42A-4459-A68C-13486A4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8" y="1662125"/>
            <a:ext cx="2424711" cy="1899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534BA7-96BD-4B1F-908E-1DC500E2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23" y="583735"/>
            <a:ext cx="2168210" cy="1619466"/>
          </a:xfrm>
          <a:prstGeom prst="rect">
            <a:avLst/>
          </a:prstGeom>
        </p:spPr>
      </p:pic>
      <p:pic>
        <p:nvPicPr>
          <p:cNvPr id="9224" name="Picture 8" descr="Electronics Manufacturing Services, Manual Assembly Of Circuit Board Soldering,  close-up of the hand women hold tool.">
            <a:extLst>
              <a:ext uri="{FF2B5EF4-FFF2-40B4-BE49-F238E27FC236}">
                <a16:creationId xmlns:a16="http://schemas.microsoft.com/office/drawing/2014/main" id="{46A01601-066F-45B2-BCAF-B0DFC21C3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846" y="1214915"/>
            <a:ext cx="2276929" cy="15938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rk silhouette of aircraft mechanic assembling jet plane in maintenance hangar">
            <a:extLst>
              <a:ext uri="{FF2B5EF4-FFF2-40B4-BE49-F238E27FC236}">
                <a16:creationId xmlns:a16="http://schemas.microsoft.com/office/drawing/2014/main" id="{0BCEE22E-F58A-4B15-AC04-8A2C15361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2901" y="2011635"/>
            <a:ext cx="3160062" cy="2212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D7D530-71AE-4CFC-B4AE-526A6D9D47FF}"/>
              </a:ext>
            </a:extLst>
          </p:cNvPr>
          <p:cNvSpPr txBox="1"/>
          <p:nvPr/>
        </p:nvSpPr>
        <p:spPr>
          <a:xfrm>
            <a:off x="337354" y="2940896"/>
            <a:ext cx="3619500" cy="3293209"/>
          </a:xfrm>
          <a:prstGeom prst="rect">
            <a:avLst/>
          </a:prstGeom>
          <a:noFill/>
        </p:spPr>
        <p:txBody>
          <a:bodyPr wrap="square" rtlCol="0">
            <a:spAutoFit/>
          </a:bodyPr>
          <a:lstStyle/>
          <a:p>
            <a:r>
              <a:rPr lang="en-US" sz="1600" b="1" dirty="0"/>
              <a:t>Peregrine engineering solutions</a:t>
            </a:r>
            <a:r>
              <a:rPr lang="en-US" sz="1600" dirty="0"/>
              <a:t>:</a:t>
            </a:r>
          </a:p>
          <a:p>
            <a:endParaRPr lang="en-US" sz="1600" dirty="0"/>
          </a:p>
          <a:p>
            <a:r>
              <a:rPr lang="en-US" sz="1600" dirty="0"/>
              <a:t>Commercial Air transport:</a:t>
            </a:r>
          </a:p>
          <a:p>
            <a:pPr marL="285750" indent="-285750">
              <a:buFont typeface="Arial" panose="020B0604020202020204" pitchFamily="34" charset="0"/>
              <a:buChar char="•"/>
            </a:pPr>
            <a:r>
              <a:rPr lang="en-US" sz="1600" dirty="0"/>
              <a:t>Lorem</a:t>
            </a:r>
          </a:p>
          <a:p>
            <a:pPr marL="285750" indent="-285750">
              <a:buFont typeface="Arial" panose="020B0604020202020204" pitchFamily="34" charset="0"/>
              <a:buChar char="•"/>
            </a:pPr>
            <a:r>
              <a:rPr lang="en-US" sz="1600" dirty="0"/>
              <a:t>Ipsum</a:t>
            </a:r>
          </a:p>
          <a:p>
            <a:r>
              <a:rPr lang="en-US" sz="1600" dirty="0"/>
              <a:t>Rotorcraft:</a:t>
            </a:r>
          </a:p>
          <a:p>
            <a:pPr marL="285750" indent="-285750">
              <a:buFont typeface="Arial" panose="020B0604020202020204" pitchFamily="34" charset="0"/>
              <a:buChar char="•"/>
            </a:pPr>
            <a:r>
              <a:rPr lang="en-US" sz="1600" dirty="0"/>
              <a:t>ADS-B solutions</a:t>
            </a:r>
          </a:p>
          <a:p>
            <a:r>
              <a:rPr lang="en-US" sz="1600" dirty="0"/>
              <a:t>General and Business Aviation</a:t>
            </a:r>
          </a:p>
          <a:p>
            <a:pPr marL="285750" indent="-285750">
              <a:buFont typeface="Arial" panose="020B0604020202020204" pitchFamily="34" charset="0"/>
              <a:buChar char="•"/>
            </a:pPr>
            <a:r>
              <a:rPr lang="en-US" sz="1600" dirty="0"/>
              <a:t>ADS-B solutions</a:t>
            </a:r>
          </a:p>
          <a:p>
            <a:pPr marL="285750" indent="-285750">
              <a:buFont typeface="Arial" panose="020B0604020202020204" pitchFamily="34" charset="0"/>
              <a:buChar char="•"/>
            </a:pPr>
            <a:r>
              <a:rPr lang="en-US" sz="1600" dirty="0"/>
              <a:t>Nav/Comm </a:t>
            </a:r>
          </a:p>
          <a:p>
            <a:pPr marL="285750" indent="-285750">
              <a:buFont typeface="Arial" panose="020B0604020202020204" pitchFamily="34" charset="0"/>
              <a:buChar char="•"/>
            </a:pPr>
            <a:r>
              <a:rPr lang="en-US" sz="1600" dirty="0" err="1"/>
              <a:t>LiIon</a:t>
            </a:r>
            <a:r>
              <a:rPr lang="en-US" sz="1600" dirty="0"/>
              <a:t> Battery installations</a:t>
            </a:r>
          </a:p>
          <a:p>
            <a:pPr marL="285750" indent="-285750">
              <a:buFont typeface="Arial" panose="020B0604020202020204" pitchFamily="34" charset="0"/>
              <a:buChar char="•"/>
            </a:pPr>
            <a:r>
              <a:rPr lang="en-US" sz="1600" dirty="0"/>
              <a:t>Flight control improvements</a:t>
            </a:r>
          </a:p>
          <a:p>
            <a:pPr marL="285750" indent="-285750">
              <a:buFont typeface="Arial" panose="020B0604020202020204" pitchFamily="34" charset="0"/>
              <a:buChar char="•"/>
            </a:pPr>
            <a:r>
              <a:rPr lang="en-US" sz="1600" dirty="0"/>
              <a:t>Total Cockpit updates</a:t>
            </a:r>
          </a:p>
        </p:txBody>
      </p:sp>
      <p:sp>
        <p:nvSpPr>
          <p:cNvPr id="15" name="TextBox 14">
            <a:extLst>
              <a:ext uri="{FF2B5EF4-FFF2-40B4-BE49-F238E27FC236}">
                <a16:creationId xmlns:a16="http://schemas.microsoft.com/office/drawing/2014/main" id="{8C608A9C-0932-4580-8574-694FE2EE48F9}"/>
              </a:ext>
            </a:extLst>
          </p:cNvPr>
          <p:cNvSpPr txBox="1"/>
          <p:nvPr/>
        </p:nvSpPr>
        <p:spPr>
          <a:xfrm>
            <a:off x="5296303" y="3187117"/>
            <a:ext cx="3619500" cy="3046988"/>
          </a:xfrm>
          <a:prstGeom prst="rect">
            <a:avLst/>
          </a:prstGeom>
          <a:noFill/>
        </p:spPr>
        <p:txBody>
          <a:bodyPr wrap="square" rtlCol="0">
            <a:spAutoFit/>
          </a:bodyPr>
          <a:lstStyle/>
          <a:p>
            <a:r>
              <a:rPr lang="en-US" sz="1600" b="1" dirty="0"/>
              <a:t>Peregrine engineering solutions</a:t>
            </a:r>
            <a:r>
              <a:rPr lang="en-US" sz="1600" dirty="0"/>
              <a:t>:</a:t>
            </a:r>
          </a:p>
          <a:p>
            <a:endParaRPr lang="en-US" sz="1600" dirty="0"/>
          </a:p>
          <a:p>
            <a:r>
              <a:rPr lang="en-US" sz="1600" dirty="0"/>
              <a:t>Aircraft OEMs:</a:t>
            </a:r>
          </a:p>
          <a:p>
            <a:pPr marL="285750" indent="-285750">
              <a:buFont typeface="Arial" panose="020B0604020202020204" pitchFamily="34" charset="0"/>
              <a:buChar char="•"/>
            </a:pPr>
            <a:r>
              <a:rPr lang="en-US" sz="1600" dirty="0"/>
              <a:t>Lorem</a:t>
            </a:r>
          </a:p>
          <a:p>
            <a:pPr marL="285750" indent="-285750">
              <a:buFont typeface="Arial" panose="020B0604020202020204" pitchFamily="34" charset="0"/>
              <a:buChar char="•"/>
            </a:pPr>
            <a:r>
              <a:rPr lang="en-US" sz="1600" dirty="0"/>
              <a:t>Flight control improvements</a:t>
            </a:r>
          </a:p>
          <a:p>
            <a:pPr marL="285750" indent="-285750">
              <a:buFont typeface="Arial" panose="020B0604020202020204" pitchFamily="34" charset="0"/>
              <a:buChar char="•"/>
            </a:pPr>
            <a:r>
              <a:rPr lang="en-US" sz="1600" dirty="0"/>
              <a:t>Ipsum</a:t>
            </a:r>
          </a:p>
          <a:p>
            <a:r>
              <a:rPr lang="en-US" sz="1600" dirty="0"/>
              <a:t>Avionics OEMs:</a:t>
            </a:r>
          </a:p>
          <a:p>
            <a:pPr marL="285750" indent="-285750">
              <a:buFont typeface="Arial" panose="020B0604020202020204" pitchFamily="34" charset="0"/>
              <a:buChar char="•"/>
            </a:pPr>
            <a:r>
              <a:rPr lang="en-US" sz="1600" dirty="0"/>
              <a:t>ADS-B, Nav Comm STCs</a:t>
            </a:r>
          </a:p>
          <a:p>
            <a:r>
              <a:rPr lang="en-US" sz="1600" dirty="0"/>
              <a:t>Part 145 Repair Stations</a:t>
            </a:r>
          </a:p>
          <a:p>
            <a:pPr marL="285750" indent="-285750">
              <a:buFont typeface="Arial" panose="020B0604020202020204" pitchFamily="34" charset="0"/>
              <a:buChar char="•"/>
            </a:pPr>
            <a:r>
              <a:rPr lang="en-US" sz="1600" dirty="0"/>
              <a:t>ADS-B STCs</a:t>
            </a:r>
          </a:p>
          <a:p>
            <a:pPr marL="285750" indent="-285750">
              <a:buFont typeface="Arial" panose="020B0604020202020204" pitchFamily="34" charset="0"/>
              <a:buChar char="•"/>
            </a:pPr>
            <a:r>
              <a:rPr lang="en-US" sz="1600" dirty="0"/>
              <a:t>Nav/Comm STCs</a:t>
            </a:r>
          </a:p>
          <a:p>
            <a:pPr marL="285750" indent="-285750">
              <a:buFont typeface="Arial" panose="020B0604020202020204" pitchFamily="34" charset="0"/>
              <a:buChar char="•"/>
            </a:pPr>
            <a:r>
              <a:rPr lang="en-US" sz="1600" dirty="0"/>
              <a:t>Total Cockpit update STCs</a:t>
            </a:r>
          </a:p>
        </p:txBody>
      </p:sp>
    </p:spTree>
    <p:extLst>
      <p:ext uri="{BB962C8B-B14F-4D97-AF65-F5344CB8AC3E}">
        <p14:creationId xmlns:p14="http://schemas.microsoft.com/office/powerpoint/2010/main" val="16383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normAutofit fontScale="90000"/>
          </a:bodyPr>
          <a:lstStyle/>
          <a:p>
            <a:r>
              <a:rPr lang="en-US" sz="4000" dirty="0"/>
              <a:t>Equipment OEMs</a:t>
            </a:r>
            <a:br>
              <a:rPr lang="en-US" dirty="0"/>
            </a:br>
            <a:r>
              <a:rPr lang="en-US" dirty="0"/>
              <a:t>(Link to Extensive Market Focus)</a:t>
            </a:r>
          </a:p>
        </p:txBody>
      </p:sp>
      <p:sp>
        <p:nvSpPr>
          <p:cNvPr id="6" name="Text Placeholder 5">
            <a:extLst>
              <a:ext uri="{FF2B5EF4-FFF2-40B4-BE49-F238E27FC236}">
                <a16:creationId xmlns:a16="http://schemas.microsoft.com/office/drawing/2014/main" id="{0DABF544-CB8C-463E-A552-DEA0A509EE01}"/>
              </a:ext>
            </a:extLst>
          </p:cNvPr>
          <p:cNvSpPr>
            <a:spLocks noGrp="1"/>
          </p:cNvSpPr>
          <p:nvPr>
            <p:ph type="body" idx="1"/>
          </p:nvPr>
        </p:nvSpPr>
        <p:spPr/>
        <p:txBody>
          <a:bodyPr/>
          <a:lstStyle/>
          <a:p>
            <a:r>
              <a:rPr lang="en-US" b="1" dirty="0"/>
              <a:t>Indirect to markets</a:t>
            </a:r>
          </a:p>
        </p:txBody>
      </p:sp>
      <p:sp>
        <p:nvSpPr>
          <p:cNvPr id="7" name="Content Placeholder 6">
            <a:extLst>
              <a:ext uri="{FF2B5EF4-FFF2-40B4-BE49-F238E27FC236}">
                <a16:creationId xmlns:a16="http://schemas.microsoft.com/office/drawing/2014/main" id="{75B39923-F826-4141-9DF5-C9CAE0515D0A}"/>
              </a:ext>
            </a:extLst>
          </p:cNvPr>
          <p:cNvSpPr>
            <a:spLocks noGrp="1"/>
          </p:cNvSpPr>
          <p:nvPr>
            <p:ph sz="half" idx="2"/>
          </p:nvPr>
        </p:nvSpPr>
        <p:spPr/>
        <p:txBody>
          <a:bodyPr/>
          <a:lstStyle/>
          <a:p>
            <a:r>
              <a:rPr lang="en-US" dirty="0"/>
              <a:t>Avionics, Integrated &amp; Federated </a:t>
            </a:r>
          </a:p>
          <a:p>
            <a:pPr lvl="1"/>
            <a:r>
              <a:rPr lang="en-US" dirty="0"/>
              <a:t>Comm, Nav, Surveillance, Connectivity, systems management</a:t>
            </a:r>
          </a:p>
          <a:p>
            <a:r>
              <a:rPr lang="en-US" dirty="0"/>
              <a:t>Electrical </a:t>
            </a:r>
          </a:p>
          <a:p>
            <a:pPr lvl="1"/>
            <a:r>
              <a:rPr lang="en-US" dirty="0"/>
              <a:t>Utility systems</a:t>
            </a:r>
          </a:p>
          <a:p>
            <a:pPr lvl="1"/>
            <a:r>
              <a:rPr lang="en-US" dirty="0"/>
              <a:t>Cabin passenger interface</a:t>
            </a:r>
          </a:p>
          <a:p>
            <a:pPr lvl="1"/>
            <a:endParaRPr lang="en-US" dirty="0"/>
          </a:p>
        </p:txBody>
      </p:sp>
      <p:sp>
        <p:nvSpPr>
          <p:cNvPr id="9" name="Text Placeholder 8">
            <a:extLst>
              <a:ext uri="{FF2B5EF4-FFF2-40B4-BE49-F238E27FC236}">
                <a16:creationId xmlns:a16="http://schemas.microsoft.com/office/drawing/2014/main" id="{48E2ED75-29CE-4257-81D8-AA4A6E5B0B76}"/>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31AFD5B8-BCD3-4C56-883C-3A248F8E06EB}"/>
              </a:ext>
            </a:extLst>
          </p:cNvPr>
          <p:cNvSpPr>
            <a:spLocks noGrp="1"/>
          </p:cNvSpPr>
          <p:nvPr>
            <p:ph sz="quarter" idx="4"/>
          </p:nvPr>
        </p:nvSpPr>
        <p:spPr/>
        <p:txBody>
          <a:bodyPr>
            <a:normAutofit/>
          </a:bodyPr>
          <a:lstStyle/>
          <a:p>
            <a:r>
              <a:rPr lang="en-US" sz="2000" dirty="0"/>
              <a:t>Supplemental support for any part of or complete programs/ projects</a:t>
            </a:r>
          </a:p>
          <a:p>
            <a:r>
              <a:rPr lang="en-US" sz="2000" dirty="0"/>
              <a:t>Enhanced client ability to address their markets</a:t>
            </a:r>
          </a:p>
          <a:p>
            <a:r>
              <a:rPr lang="en-US" sz="2000" dirty="0"/>
              <a:t>New concepts, solutions</a:t>
            </a:r>
          </a:p>
          <a:p>
            <a:r>
              <a:rPr lang="en-US" sz="2000" dirty="0"/>
              <a:t>Collaborative and non-intrusive</a:t>
            </a:r>
          </a:p>
          <a:p>
            <a:endParaRPr lang="en-US" sz="2000"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9587022F-530E-41E4-9134-041F24FD2D75}"/>
              </a:ext>
            </a:extLst>
          </p:cNvPr>
          <p:cNvSpPr>
            <a:spLocks noGrp="1"/>
          </p:cNvSpPr>
          <p:nvPr>
            <p:ph type="sldNum" sz="quarter" idx="12"/>
          </p:nvPr>
        </p:nvSpPr>
        <p:spPr/>
        <p:txBody>
          <a:bodyPr/>
          <a:lstStyle/>
          <a:p>
            <a:r>
              <a:rPr lang="en-US"/>
              <a:t> </a:t>
            </a:r>
            <a:fld id="{54FA3ABB-534F-408E-BDBD-561EFFF1B849}" type="slidenum">
              <a:rPr lang="en-US" smtClean="0"/>
              <a:pPr/>
              <a:t>22</a:t>
            </a:fld>
            <a:endParaRPr lang="en-US" dirty="0"/>
          </a:p>
        </p:txBody>
      </p:sp>
      <p:sp>
        <p:nvSpPr>
          <p:cNvPr id="11" name="TextBox 10">
            <a:extLst>
              <a:ext uri="{FF2B5EF4-FFF2-40B4-BE49-F238E27FC236}">
                <a16:creationId xmlns:a16="http://schemas.microsoft.com/office/drawing/2014/main" id="{07687E53-D3E0-43A7-ADB1-3FAC743B5BAF}"/>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Reliable support when needed to free up internal resources, engage new business, accelerate or recover program/project efforts. </a:t>
            </a:r>
          </a:p>
        </p:txBody>
      </p:sp>
    </p:spTree>
    <p:extLst>
      <p:ext uri="{BB962C8B-B14F-4D97-AF65-F5344CB8AC3E}">
        <p14:creationId xmlns:p14="http://schemas.microsoft.com/office/powerpoint/2010/main" val="14886299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8FCB3ED-B598-4D15-9344-C00CB6174249}"/>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B10D0833-3DA9-49F8-917F-C4DA51DDE362}"/>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DE257B77-76DB-475B-A2E3-C12177E5B849}"/>
              </a:ext>
            </a:extLst>
          </p:cNvPr>
          <p:cNvSpPr>
            <a:spLocks noGrp="1"/>
          </p:cNvSpPr>
          <p:nvPr>
            <p:ph type="sldNum" sz="quarter" idx="12"/>
          </p:nvPr>
        </p:nvSpPr>
        <p:spPr/>
        <p:txBody>
          <a:bodyPr/>
          <a:lstStyle/>
          <a:p>
            <a:fld id="{A7F8E3F6-DE14-48B2-B2BC-6FABA9630FB8}" type="slidenum">
              <a:rPr lang="en-US" smtClean="0"/>
              <a:t>23</a:t>
            </a:fld>
            <a:endParaRPr lang="en-US"/>
          </a:p>
        </p:txBody>
      </p:sp>
      <p:pic>
        <p:nvPicPr>
          <p:cNvPr id="11" name="Picture 10">
            <a:extLst>
              <a:ext uri="{FF2B5EF4-FFF2-40B4-BE49-F238E27FC236}">
                <a16:creationId xmlns:a16="http://schemas.microsoft.com/office/drawing/2014/main" id="{93025EE5-3B51-4641-A0C9-AD4ECEC9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0" y="208681"/>
            <a:ext cx="4543425" cy="1000125"/>
          </a:xfrm>
          <a:prstGeom prst="rect">
            <a:avLst/>
          </a:prstGeom>
        </p:spPr>
      </p:pic>
      <p:pic>
        <p:nvPicPr>
          <p:cNvPr id="13" name="Picture 12">
            <a:extLst>
              <a:ext uri="{FF2B5EF4-FFF2-40B4-BE49-F238E27FC236}">
                <a16:creationId xmlns:a16="http://schemas.microsoft.com/office/drawing/2014/main" id="{440BFCC8-72F7-40DA-86A6-AA9A2E408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822" y="3429000"/>
            <a:ext cx="3525079" cy="2643809"/>
          </a:xfrm>
          <a:prstGeom prst="rect">
            <a:avLst/>
          </a:prstGeom>
        </p:spPr>
      </p:pic>
      <p:pic>
        <p:nvPicPr>
          <p:cNvPr id="15" name="Picture 14">
            <a:extLst>
              <a:ext uri="{FF2B5EF4-FFF2-40B4-BE49-F238E27FC236}">
                <a16:creationId xmlns:a16="http://schemas.microsoft.com/office/drawing/2014/main" id="{48B8DAAE-5B23-4C59-8FFA-DD0AADA8C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8" y="2377233"/>
            <a:ext cx="3772452" cy="2829339"/>
          </a:xfrm>
          <a:prstGeom prst="rect">
            <a:avLst/>
          </a:prstGeom>
        </p:spPr>
      </p:pic>
      <p:sp>
        <p:nvSpPr>
          <p:cNvPr id="17" name="TextBox 16">
            <a:extLst>
              <a:ext uri="{FF2B5EF4-FFF2-40B4-BE49-F238E27FC236}">
                <a16:creationId xmlns:a16="http://schemas.microsoft.com/office/drawing/2014/main" id="{E152B3D3-4DF2-49AD-B4EE-2F49FCD0392D}"/>
              </a:ext>
            </a:extLst>
          </p:cNvPr>
          <p:cNvSpPr txBox="1"/>
          <p:nvPr/>
        </p:nvSpPr>
        <p:spPr>
          <a:xfrm>
            <a:off x="5645426" y="208681"/>
            <a:ext cx="6096000" cy="1200329"/>
          </a:xfrm>
          <a:prstGeom prst="rect">
            <a:avLst/>
          </a:prstGeom>
          <a:noFill/>
        </p:spPr>
        <p:txBody>
          <a:bodyPr wrap="square">
            <a:spAutoFit/>
          </a:bodyPr>
          <a:lstStyle/>
          <a:p>
            <a:r>
              <a:rPr lang="en-US" dirty="0"/>
              <a:t>Replacement of Honeywell (formerly Sperry) ED-800 cathode ray tube (CRT) display, part number 7003110-90 I or 7003110-902, with Esterline CMC Electronics CMA-6800 multi-purpose liquid crystal display (LCD),</a:t>
            </a:r>
          </a:p>
        </p:txBody>
      </p:sp>
      <p:pic>
        <p:nvPicPr>
          <p:cNvPr id="18" name="Picture 17">
            <a:extLst>
              <a:ext uri="{FF2B5EF4-FFF2-40B4-BE49-F238E27FC236}">
                <a16:creationId xmlns:a16="http://schemas.microsoft.com/office/drawing/2014/main" id="{4EEF6953-359C-4C83-ADD3-71C8AB191444}"/>
              </a:ext>
            </a:extLst>
          </p:cNvPr>
          <p:cNvPicPr>
            <a:picLocks noChangeAspect="1"/>
          </p:cNvPicPr>
          <p:nvPr/>
        </p:nvPicPr>
        <p:blipFill>
          <a:blip r:embed="rId5"/>
          <a:stretch>
            <a:fillRect/>
          </a:stretch>
        </p:blipFill>
        <p:spPr>
          <a:xfrm>
            <a:off x="9044058" y="1535120"/>
            <a:ext cx="2697368" cy="3523214"/>
          </a:xfrm>
          <a:prstGeom prst="rect">
            <a:avLst/>
          </a:prstGeom>
        </p:spPr>
      </p:pic>
      <p:sp>
        <p:nvSpPr>
          <p:cNvPr id="10" name="TextBox 9">
            <a:extLst>
              <a:ext uri="{FF2B5EF4-FFF2-40B4-BE49-F238E27FC236}">
                <a16:creationId xmlns:a16="http://schemas.microsoft.com/office/drawing/2014/main" id="{25286826-B3FB-4EC4-98B0-8610699FA152}"/>
              </a:ext>
            </a:extLst>
          </p:cNvPr>
          <p:cNvSpPr txBox="1"/>
          <p:nvPr/>
        </p:nvSpPr>
        <p:spPr>
          <a:xfrm>
            <a:off x="246200" y="1254146"/>
            <a:ext cx="4671622" cy="646331"/>
          </a:xfrm>
          <a:prstGeom prst="rect">
            <a:avLst/>
          </a:prstGeom>
          <a:noFill/>
        </p:spPr>
        <p:txBody>
          <a:bodyPr wrap="square">
            <a:spAutoFit/>
          </a:bodyPr>
          <a:lstStyle/>
          <a:p>
            <a:r>
              <a:rPr lang="en-US" dirty="0"/>
              <a:t>Replacement of obsolete CRT displays with multipurpose LCD devices</a:t>
            </a:r>
          </a:p>
        </p:txBody>
      </p:sp>
    </p:spTree>
    <p:extLst>
      <p:ext uri="{BB962C8B-B14F-4D97-AF65-F5344CB8AC3E}">
        <p14:creationId xmlns:p14="http://schemas.microsoft.com/office/powerpoint/2010/main" val="4170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DE5BEC-D273-4028-8AE5-3334005FE2CE}"/>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8BE51996-43FE-4D38-8BAB-A4142E60DD1E}"/>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440D8150-02CB-4C63-9FF8-DFDDB184FB10}"/>
              </a:ext>
            </a:extLst>
          </p:cNvPr>
          <p:cNvSpPr>
            <a:spLocks noGrp="1"/>
          </p:cNvSpPr>
          <p:nvPr>
            <p:ph type="sldNum" sz="quarter" idx="12"/>
          </p:nvPr>
        </p:nvSpPr>
        <p:spPr/>
        <p:txBody>
          <a:bodyPr/>
          <a:lstStyle/>
          <a:p>
            <a:fld id="{A7F8E3F6-DE14-48B2-B2BC-6FABA9630FB8}" type="slidenum">
              <a:rPr lang="en-US" smtClean="0"/>
              <a:t>24</a:t>
            </a:fld>
            <a:endParaRPr lang="en-US"/>
          </a:p>
        </p:txBody>
      </p:sp>
      <p:pic>
        <p:nvPicPr>
          <p:cNvPr id="6" name="Picture 5">
            <a:extLst>
              <a:ext uri="{FF2B5EF4-FFF2-40B4-BE49-F238E27FC236}">
                <a16:creationId xmlns:a16="http://schemas.microsoft.com/office/drawing/2014/main" id="{DC17B1C3-9AEF-486A-87B3-9E7C1CDD8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52" y="553450"/>
            <a:ext cx="3761590" cy="650238"/>
          </a:xfrm>
          <a:prstGeom prst="rect">
            <a:avLst/>
          </a:prstGeom>
        </p:spPr>
      </p:pic>
      <p:pic>
        <p:nvPicPr>
          <p:cNvPr id="1026" name="Picture 2">
            <a:extLst>
              <a:ext uri="{FF2B5EF4-FFF2-40B4-BE49-F238E27FC236}">
                <a16:creationId xmlns:a16="http://schemas.microsoft.com/office/drawing/2014/main" id="{D3CDF9D9-F49C-4986-98CD-C7AF979916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68" b="76044" l="0" r="99250">
                        <a14:foregroundMark x1="15750" y1="45332" x2="15750" y2="45332"/>
                        <a14:foregroundMark x1="93167" y1="21253" x2="93167" y2="21253"/>
                        <a14:foregroundMark x1="96167" y1="21007" x2="96167" y2="21007"/>
                        <a14:foregroundMark x1="94083" y1="21253" x2="94083" y2="21253"/>
                        <a14:foregroundMark x1="95417" y1="21744" x2="95417" y2="21744"/>
                        <a14:backgroundMark x1="9917" y1="37224" x2="9917" y2="37224"/>
                        <a14:backgroundMark x1="90583" y1="43735" x2="90583" y2="43735"/>
                        <a14:backgroundMark x1="86917" y1="51843" x2="86917" y2="51843"/>
                        <a14:backgroundMark x1="66333" y1="55651" x2="66333" y2="55651"/>
                        <a14:backgroundMark x1="60083" y1="57002" x2="60083" y2="57002"/>
                        <a14:backgroundMark x1="55833" y1="57617" x2="55833" y2="57617"/>
                        <a14:backgroundMark x1="63250" y1="57248" x2="63250" y2="57248"/>
                        <a14:backgroundMark x1="31417" y1="34521" x2="31417" y2="34521"/>
                        <a14:backgroundMark x1="39833" y1="27150" x2="39833" y2="27150"/>
                        <a14:backgroundMark x1="21333" y1="58600" x2="21333" y2="58600"/>
                        <a14:backgroundMark x1="25167" y1="58108" x2="25167" y2="58108"/>
                        <a14:backgroundMark x1="17833" y1="58108" x2="17833" y2="58108"/>
                        <a14:backgroundMark x1="29750" y1="58108" x2="29750" y2="58108"/>
                        <a14:backgroundMark x1="32917" y1="58354" x2="32917" y2="58354"/>
                        <a14:backgroundMark x1="37083" y1="58600" x2="37083" y2="58600"/>
                        <a14:backgroundMark x1="41167" y1="58968" x2="41167" y2="58968"/>
                        <a14:backgroundMark x1="53083" y1="58108" x2="53083" y2="58108"/>
                        <a14:backgroundMark x1="93583" y1="27518" x2="93583" y2="27518"/>
                        <a14:backgroundMark x1="94333" y1="38084" x2="94333" y2="38084"/>
                        <a14:backgroundMark x1="96333" y1="27764" x2="96333" y2="27764"/>
                        <a14:backgroundMark x1="4583" y1="57617" x2="4583" y2="57617"/>
                      </a14:backgroundRemoval>
                    </a14:imgEffect>
                  </a14:imgLayer>
                </a14:imgProps>
              </a:ext>
              <a:ext uri="{28A0092B-C50C-407E-A947-70E740481C1C}">
                <a14:useLocalDpi xmlns:a14="http://schemas.microsoft.com/office/drawing/2010/main" val="0"/>
              </a:ext>
            </a:extLst>
          </a:blip>
          <a:srcRect t="14466" b="30771"/>
          <a:stretch/>
        </p:blipFill>
        <p:spPr bwMode="auto">
          <a:xfrm>
            <a:off x="6096000" y="2144837"/>
            <a:ext cx="5688533" cy="2113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D931EF-334B-4DB5-BC8B-F62F37E27BC7}"/>
              </a:ext>
            </a:extLst>
          </p:cNvPr>
          <p:cNvSpPr txBox="1"/>
          <p:nvPr/>
        </p:nvSpPr>
        <p:spPr>
          <a:xfrm>
            <a:off x="5568287" y="219481"/>
            <a:ext cx="6055199" cy="2062103"/>
          </a:xfrm>
          <a:prstGeom prst="rect">
            <a:avLst/>
          </a:prstGeom>
          <a:noFill/>
        </p:spPr>
        <p:txBody>
          <a:bodyPr wrap="square">
            <a:spAutoFit/>
          </a:bodyPr>
          <a:lstStyle/>
          <a:p>
            <a:r>
              <a:rPr lang="en-US" sz="1600" dirty="0"/>
              <a:t>On behalf of Worldwide Aircraft Services, Peregrine completed a supplemental type certificate (STC), ST00895DE, installing the Garmin G700 TXi Avionics Suite in the Embraer EMB-120 ‘Brasilia’ series aircraft. This state‑of‑the‑art, fully integrated flight deck increases situational awareness and efficiency, resolving obsolescence and dispatch reliability concerns for operators of this popular turboprop aircraft, while reducing total operating costs.</a:t>
            </a:r>
          </a:p>
        </p:txBody>
      </p:sp>
      <p:sp>
        <p:nvSpPr>
          <p:cNvPr id="11" name="TextBox 10">
            <a:extLst>
              <a:ext uri="{FF2B5EF4-FFF2-40B4-BE49-F238E27FC236}">
                <a16:creationId xmlns:a16="http://schemas.microsoft.com/office/drawing/2014/main" id="{AFFCCF20-29D7-456C-B303-7CBD050938E6}"/>
              </a:ext>
            </a:extLst>
          </p:cNvPr>
          <p:cNvSpPr txBox="1"/>
          <p:nvPr/>
        </p:nvSpPr>
        <p:spPr>
          <a:xfrm>
            <a:off x="164480" y="4093387"/>
            <a:ext cx="4985520" cy="2308324"/>
          </a:xfrm>
          <a:prstGeom prst="rect">
            <a:avLst/>
          </a:prstGeom>
          <a:noFill/>
        </p:spPr>
        <p:txBody>
          <a:bodyPr wrap="square">
            <a:spAutoFit/>
          </a:bodyPr>
          <a:lstStyle/>
          <a:p>
            <a:r>
              <a:rPr lang="en-US" sz="1600" dirty="0"/>
              <a:t>The overall system features a Four Screen PFD/MFD Garmin G700 TXi System with dual, 10.6” primary flight displays with moving map and dual 7” Multi-Function Displays with </a:t>
            </a:r>
            <a:r>
              <a:rPr lang="en-US" sz="1600" dirty="0" err="1"/>
              <a:t>Chartview</a:t>
            </a:r>
            <a:r>
              <a:rPr lang="en-US" sz="1600" dirty="0"/>
              <a:t>.   This installation also installs dual GTN 650s, GRS 79 AHRS, GDC 72 ADCs, GWX 75 Weather Radar, GTS 855 TCAS I and GTX 345R Mode S ES/ADS‑B transponders. The STC also incorporates a Mid-Continent MD302 Standby Attitude Module </a:t>
            </a:r>
          </a:p>
        </p:txBody>
      </p:sp>
      <p:pic>
        <p:nvPicPr>
          <p:cNvPr id="12" name="Picture 11">
            <a:extLst>
              <a:ext uri="{FF2B5EF4-FFF2-40B4-BE49-F238E27FC236}">
                <a16:creationId xmlns:a16="http://schemas.microsoft.com/office/drawing/2014/main" id="{45FAC51D-7FDA-4B83-919A-D08ADA6C6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91" y="2294603"/>
            <a:ext cx="4539224" cy="1813491"/>
          </a:xfrm>
          <a:prstGeom prst="rect">
            <a:avLst/>
          </a:prstGeom>
        </p:spPr>
      </p:pic>
      <p:sp>
        <p:nvSpPr>
          <p:cNvPr id="14" name="TextBox 13">
            <a:extLst>
              <a:ext uri="{FF2B5EF4-FFF2-40B4-BE49-F238E27FC236}">
                <a16:creationId xmlns:a16="http://schemas.microsoft.com/office/drawing/2014/main" id="{7029769F-77FB-4205-808B-D910C9CEE034}"/>
              </a:ext>
            </a:extLst>
          </p:cNvPr>
          <p:cNvSpPr txBox="1"/>
          <p:nvPr/>
        </p:nvSpPr>
        <p:spPr>
          <a:xfrm>
            <a:off x="478378" y="1487668"/>
            <a:ext cx="4671622" cy="369332"/>
          </a:xfrm>
          <a:prstGeom prst="rect">
            <a:avLst/>
          </a:prstGeom>
          <a:noFill/>
        </p:spPr>
        <p:txBody>
          <a:bodyPr wrap="square">
            <a:spAutoFit/>
          </a:bodyPr>
          <a:lstStyle/>
          <a:p>
            <a:r>
              <a:rPr lang="en-US" dirty="0"/>
              <a:t>First glass cockpit retrofit for EMB-120</a:t>
            </a:r>
          </a:p>
        </p:txBody>
      </p:sp>
    </p:spTree>
    <p:extLst>
      <p:ext uri="{BB962C8B-B14F-4D97-AF65-F5344CB8AC3E}">
        <p14:creationId xmlns:p14="http://schemas.microsoft.com/office/powerpoint/2010/main" val="361934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951EB-D39E-4878-8E6D-C4CE5019E382}"/>
              </a:ext>
            </a:extLst>
          </p:cNvPr>
          <p:cNvPicPr>
            <a:picLocks noChangeAspect="1"/>
          </p:cNvPicPr>
          <p:nvPr/>
        </p:nvPicPr>
        <p:blipFill>
          <a:blip r:embed="rId2"/>
          <a:stretch>
            <a:fillRect/>
          </a:stretch>
        </p:blipFill>
        <p:spPr>
          <a:xfrm>
            <a:off x="227840" y="3467707"/>
            <a:ext cx="3457093" cy="2447644"/>
          </a:xfrm>
          <a:prstGeom prst="rect">
            <a:avLst/>
          </a:prstGeom>
        </p:spPr>
      </p:pic>
      <p:pic>
        <p:nvPicPr>
          <p:cNvPr id="3" name="Picture 2">
            <a:extLst>
              <a:ext uri="{FF2B5EF4-FFF2-40B4-BE49-F238E27FC236}">
                <a16:creationId xmlns:a16="http://schemas.microsoft.com/office/drawing/2014/main" id="{FFE6D0B7-9097-4750-8C0E-942933D2FD69}"/>
              </a:ext>
            </a:extLst>
          </p:cNvPr>
          <p:cNvPicPr>
            <a:picLocks noChangeAspect="1"/>
          </p:cNvPicPr>
          <p:nvPr/>
        </p:nvPicPr>
        <p:blipFill>
          <a:blip r:embed="rId3"/>
          <a:stretch>
            <a:fillRect/>
          </a:stretch>
        </p:blipFill>
        <p:spPr>
          <a:xfrm>
            <a:off x="5963253" y="185295"/>
            <a:ext cx="5563339" cy="1951592"/>
          </a:xfrm>
          <a:prstGeom prst="rect">
            <a:avLst/>
          </a:prstGeom>
        </p:spPr>
      </p:pic>
      <p:pic>
        <p:nvPicPr>
          <p:cNvPr id="5" name="Picture 4">
            <a:extLst>
              <a:ext uri="{FF2B5EF4-FFF2-40B4-BE49-F238E27FC236}">
                <a16:creationId xmlns:a16="http://schemas.microsoft.com/office/drawing/2014/main" id="{5420CE34-1750-4259-BF9D-C429EBC43D28}"/>
              </a:ext>
            </a:extLst>
          </p:cNvPr>
          <p:cNvPicPr>
            <a:picLocks noChangeAspect="1"/>
          </p:cNvPicPr>
          <p:nvPr/>
        </p:nvPicPr>
        <p:blipFill>
          <a:blip r:embed="rId4"/>
          <a:stretch>
            <a:fillRect/>
          </a:stretch>
        </p:blipFill>
        <p:spPr>
          <a:xfrm>
            <a:off x="4615596" y="2277254"/>
            <a:ext cx="3048264" cy="2286198"/>
          </a:xfrm>
          <a:prstGeom prst="rect">
            <a:avLst/>
          </a:prstGeom>
        </p:spPr>
      </p:pic>
      <p:cxnSp>
        <p:nvCxnSpPr>
          <p:cNvPr id="7" name="Straight Arrow Connector 6">
            <a:extLst>
              <a:ext uri="{FF2B5EF4-FFF2-40B4-BE49-F238E27FC236}">
                <a16:creationId xmlns:a16="http://schemas.microsoft.com/office/drawing/2014/main" id="{9865F638-160F-42DA-AFD6-1B0FCFBA7480}"/>
              </a:ext>
            </a:extLst>
          </p:cNvPr>
          <p:cNvCxnSpPr>
            <a:cxnSpLocks/>
            <a:stCxn id="5" idx="1"/>
          </p:cNvCxnSpPr>
          <p:nvPr/>
        </p:nvCxnSpPr>
        <p:spPr>
          <a:xfrm flipH="1">
            <a:off x="2754270" y="3420353"/>
            <a:ext cx="1861326" cy="10364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53E081-766F-499F-8E14-88133BE0FB9F}"/>
              </a:ext>
            </a:extLst>
          </p:cNvPr>
          <p:cNvSpPr txBox="1"/>
          <p:nvPr/>
        </p:nvSpPr>
        <p:spPr>
          <a:xfrm>
            <a:off x="4342328" y="1584596"/>
            <a:ext cx="1291892" cy="369332"/>
          </a:xfrm>
          <a:prstGeom prst="rect">
            <a:avLst/>
          </a:prstGeom>
          <a:noFill/>
        </p:spPr>
        <p:txBody>
          <a:bodyPr wrap="none" rtlCol="0">
            <a:spAutoFit/>
          </a:bodyPr>
          <a:lstStyle/>
          <a:p>
            <a:r>
              <a:rPr lang="en-US" dirty="0"/>
              <a:t>ACA System</a:t>
            </a:r>
          </a:p>
        </p:txBody>
      </p:sp>
      <p:sp>
        <p:nvSpPr>
          <p:cNvPr id="10" name="Oval 9">
            <a:extLst>
              <a:ext uri="{FF2B5EF4-FFF2-40B4-BE49-F238E27FC236}">
                <a16:creationId xmlns:a16="http://schemas.microsoft.com/office/drawing/2014/main" id="{FD5E111D-8E9D-437D-9D6C-EA1D4C963AA2}"/>
              </a:ext>
            </a:extLst>
          </p:cNvPr>
          <p:cNvSpPr/>
          <p:nvPr/>
        </p:nvSpPr>
        <p:spPr>
          <a:xfrm>
            <a:off x="5152779" y="2768958"/>
            <a:ext cx="1304771" cy="131364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2" name="Straight Arrow Connector 11">
            <a:extLst>
              <a:ext uri="{FF2B5EF4-FFF2-40B4-BE49-F238E27FC236}">
                <a16:creationId xmlns:a16="http://schemas.microsoft.com/office/drawing/2014/main" id="{428BD9C3-BC91-4C55-9A4D-B85ACA2F251D}"/>
              </a:ext>
            </a:extLst>
          </p:cNvPr>
          <p:cNvCxnSpPr>
            <a:stCxn id="9" idx="2"/>
            <a:endCxn id="10" idx="0"/>
          </p:cNvCxnSpPr>
          <p:nvPr/>
        </p:nvCxnSpPr>
        <p:spPr>
          <a:xfrm>
            <a:off x="4988274" y="1953928"/>
            <a:ext cx="816891" cy="81503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CCD28E9-58E8-4826-A593-D769020DB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65" y="33910"/>
            <a:ext cx="2857500" cy="876300"/>
          </a:xfrm>
          <a:prstGeom prst="rect">
            <a:avLst/>
          </a:prstGeom>
        </p:spPr>
      </p:pic>
      <p:pic>
        <p:nvPicPr>
          <p:cNvPr id="13" name="Picture 12">
            <a:extLst>
              <a:ext uri="{FF2B5EF4-FFF2-40B4-BE49-F238E27FC236}">
                <a16:creationId xmlns:a16="http://schemas.microsoft.com/office/drawing/2014/main" id="{BF59676A-B51B-4544-9E13-8178B130D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287" y="1130053"/>
            <a:ext cx="3726430" cy="909085"/>
          </a:xfrm>
          <a:prstGeom prst="rect">
            <a:avLst/>
          </a:prstGeom>
        </p:spPr>
      </p:pic>
      <p:sp>
        <p:nvSpPr>
          <p:cNvPr id="16" name="TextBox 15">
            <a:extLst>
              <a:ext uri="{FF2B5EF4-FFF2-40B4-BE49-F238E27FC236}">
                <a16:creationId xmlns:a16="http://schemas.microsoft.com/office/drawing/2014/main" id="{A8095863-CACD-4B29-9855-3EF67CAFC606}"/>
              </a:ext>
            </a:extLst>
          </p:cNvPr>
          <p:cNvSpPr txBox="1"/>
          <p:nvPr/>
        </p:nvSpPr>
        <p:spPr>
          <a:xfrm>
            <a:off x="7807137" y="3145812"/>
            <a:ext cx="3659210" cy="1277273"/>
          </a:xfrm>
          <a:prstGeom prst="rect">
            <a:avLst/>
          </a:prstGeom>
          <a:noFill/>
        </p:spPr>
        <p:txBody>
          <a:bodyPr wrap="square" rtlCol="0">
            <a:spAutoFit/>
          </a:bodyPr>
          <a:lstStyle/>
          <a:p>
            <a:r>
              <a:rPr lang="en-US" sz="1100" dirty="0"/>
              <a:t>ACA needle point bipolar ionization system (NPBI™ ) system installed in fresh air duct feeding the cockpit and cabin of the aircraft</a:t>
            </a:r>
          </a:p>
          <a:p>
            <a:endParaRPr lang="en-US" sz="1100" dirty="0"/>
          </a:p>
          <a:p>
            <a:r>
              <a:rPr lang="en-US" sz="1100" dirty="0"/>
              <a:t>In other aircraft, one unit would be installed per ECS pack or source of fresh air feeding the cabin and cockpit.</a:t>
            </a:r>
          </a:p>
        </p:txBody>
      </p:sp>
      <p:sp>
        <p:nvSpPr>
          <p:cNvPr id="17" name="TextBox 16">
            <a:extLst>
              <a:ext uri="{FF2B5EF4-FFF2-40B4-BE49-F238E27FC236}">
                <a16:creationId xmlns:a16="http://schemas.microsoft.com/office/drawing/2014/main" id="{CB135275-033C-4502-8084-ECBFE3504705}"/>
              </a:ext>
            </a:extLst>
          </p:cNvPr>
          <p:cNvSpPr txBox="1"/>
          <p:nvPr/>
        </p:nvSpPr>
        <p:spPr>
          <a:xfrm>
            <a:off x="7807137" y="4423085"/>
            <a:ext cx="3862732" cy="2123658"/>
          </a:xfrm>
          <a:prstGeom prst="rect">
            <a:avLst/>
          </a:prstGeom>
          <a:noFill/>
        </p:spPr>
        <p:txBody>
          <a:bodyPr wrap="square">
            <a:spAutoFit/>
          </a:bodyPr>
          <a:lstStyle/>
          <a:p>
            <a:r>
              <a:rPr lang="en-US" sz="1100" dirty="0"/>
              <a:t>The ACA units are a proactive air and surface purification technology installed in the aircraft environmental control system ductwork giving crew and passengers immediate clean, safe and healthy interior air. In addition to removing odors and allergens, its patented ionization technology kills pathogens throughout the cockpit and cabin including, but not limited to COVID 19, Bird Flu Virus (H5N1), Swine Flu Virus (H1N1), SARS Bacteria, Staph Bacteria, Mold Spores, MRSA, E.coli, T.B., </a:t>
            </a:r>
            <a:r>
              <a:rPr lang="en-US" sz="1100" dirty="0" err="1"/>
              <a:t>C.diff</a:t>
            </a:r>
            <a:r>
              <a:rPr lang="en-US" sz="1100" dirty="0"/>
              <a:t>, Pneumonia and more. Testing for SARS-CoV-2 (COVID-19) effectiveness validation performed by an independent laboratory demonstrates over 99% effectivity.</a:t>
            </a:r>
          </a:p>
        </p:txBody>
      </p:sp>
      <p:pic>
        <p:nvPicPr>
          <p:cNvPr id="18" name="Picture 7">
            <a:extLst>
              <a:ext uri="{FF2B5EF4-FFF2-40B4-BE49-F238E27FC236}">
                <a16:creationId xmlns:a16="http://schemas.microsoft.com/office/drawing/2014/main" id="{F1F5FFE5-BA42-4FAC-816A-F1329B1C9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596" y="4767882"/>
            <a:ext cx="2423808" cy="181785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0A17DDB5-4B6D-4817-BB9E-04E47945ADD8}"/>
              </a:ext>
            </a:extLst>
          </p:cNvPr>
          <p:cNvSpPr>
            <a:spLocks noGrp="1"/>
          </p:cNvSpPr>
          <p:nvPr>
            <p:ph type="dt" sz="half" idx="10"/>
          </p:nvPr>
        </p:nvSpPr>
        <p:spPr/>
        <p:txBody>
          <a:bodyPr/>
          <a:lstStyle/>
          <a:p>
            <a:r>
              <a:rPr lang="en-US"/>
              <a:t>21 December 2020</a:t>
            </a:r>
          </a:p>
        </p:txBody>
      </p:sp>
      <p:sp>
        <p:nvSpPr>
          <p:cNvPr id="6" name="Footer Placeholder 5">
            <a:extLst>
              <a:ext uri="{FF2B5EF4-FFF2-40B4-BE49-F238E27FC236}">
                <a16:creationId xmlns:a16="http://schemas.microsoft.com/office/drawing/2014/main" id="{0CF582A8-34AB-4422-8ACE-AC75CC7C927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Slide Number Placeholder 7">
            <a:extLst>
              <a:ext uri="{FF2B5EF4-FFF2-40B4-BE49-F238E27FC236}">
                <a16:creationId xmlns:a16="http://schemas.microsoft.com/office/drawing/2014/main" id="{5DDC37DA-E6C3-4CEA-9C31-B5145181B3B1}"/>
              </a:ext>
            </a:extLst>
          </p:cNvPr>
          <p:cNvSpPr>
            <a:spLocks noGrp="1"/>
          </p:cNvSpPr>
          <p:nvPr>
            <p:ph type="sldNum" sz="quarter" idx="12"/>
          </p:nvPr>
        </p:nvSpPr>
        <p:spPr/>
        <p:txBody>
          <a:bodyPr/>
          <a:lstStyle/>
          <a:p>
            <a:fld id="{A7F8E3F6-DE14-48B2-B2BC-6FABA9630FB8}" type="slidenum">
              <a:rPr lang="en-US" smtClean="0"/>
              <a:t>25</a:t>
            </a:fld>
            <a:endParaRPr lang="en-US"/>
          </a:p>
        </p:txBody>
      </p:sp>
      <p:sp>
        <p:nvSpPr>
          <p:cNvPr id="15" name="TextBox 14">
            <a:extLst>
              <a:ext uri="{FF2B5EF4-FFF2-40B4-BE49-F238E27FC236}">
                <a16:creationId xmlns:a16="http://schemas.microsoft.com/office/drawing/2014/main" id="{EA02DE85-C7F0-4754-B9BC-03058ACFE880}"/>
              </a:ext>
            </a:extLst>
          </p:cNvPr>
          <p:cNvSpPr txBox="1"/>
          <p:nvPr/>
        </p:nvSpPr>
        <p:spPr>
          <a:xfrm>
            <a:off x="220039" y="2169755"/>
            <a:ext cx="3726430" cy="923330"/>
          </a:xfrm>
          <a:prstGeom prst="rect">
            <a:avLst/>
          </a:prstGeom>
          <a:noFill/>
        </p:spPr>
        <p:txBody>
          <a:bodyPr wrap="square" rtlCol="0">
            <a:spAutoFit/>
          </a:bodyPr>
          <a:lstStyle/>
          <a:p>
            <a:r>
              <a:rPr lang="en-US" dirty="0"/>
              <a:t>COVID-19 elimination system for business aircraft using ACA ionizing technology</a:t>
            </a:r>
          </a:p>
        </p:txBody>
      </p:sp>
    </p:spTree>
    <p:extLst>
      <p:ext uri="{BB962C8B-B14F-4D97-AF65-F5344CB8AC3E}">
        <p14:creationId xmlns:p14="http://schemas.microsoft.com/office/powerpoint/2010/main" val="7580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Aircraft Owner / Operators</a:t>
            </a:r>
            <a:br>
              <a:rPr lang="en-US" dirty="0"/>
            </a:br>
            <a:r>
              <a:rPr lang="en-US" dirty="0"/>
              <a:t>(Link to Extensive Market Focus)</a:t>
            </a:r>
          </a:p>
        </p:txBody>
      </p:sp>
      <p:sp>
        <p:nvSpPr>
          <p:cNvPr id="6" name="Text Placeholder 5">
            <a:extLst>
              <a:ext uri="{FF2B5EF4-FFF2-40B4-BE49-F238E27FC236}">
                <a16:creationId xmlns:a16="http://schemas.microsoft.com/office/drawing/2014/main" id="{725986EC-847D-4178-82EE-36550CB0C035}"/>
              </a:ext>
            </a:extLst>
          </p:cNvPr>
          <p:cNvSpPr>
            <a:spLocks noGrp="1"/>
          </p:cNvSpPr>
          <p:nvPr>
            <p:ph type="body" idx="1"/>
          </p:nvPr>
        </p:nvSpPr>
        <p:spPr/>
        <p:txBody>
          <a:bodyPr/>
          <a:lstStyle/>
          <a:p>
            <a:r>
              <a:rPr lang="en-US" dirty="0"/>
              <a:t>Direct support solutions for your clients, aircraft and crew</a:t>
            </a:r>
          </a:p>
        </p:txBody>
      </p:sp>
      <p:sp>
        <p:nvSpPr>
          <p:cNvPr id="7" name="Content Placeholder 6">
            <a:extLst>
              <a:ext uri="{FF2B5EF4-FFF2-40B4-BE49-F238E27FC236}">
                <a16:creationId xmlns:a16="http://schemas.microsoft.com/office/drawing/2014/main" id="{01D7E83E-727A-43B4-B178-D0A0CE96128B}"/>
              </a:ext>
            </a:extLst>
          </p:cNvPr>
          <p:cNvSpPr>
            <a:spLocks noGrp="1"/>
          </p:cNvSpPr>
          <p:nvPr>
            <p:ph sz="half" idx="2"/>
          </p:nvPr>
        </p:nvSpPr>
        <p:spPr/>
        <p:txBody>
          <a:bodyPr>
            <a:normAutofit/>
          </a:bodyPr>
          <a:lstStyle/>
          <a:p>
            <a:r>
              <a:rPr lang="en-US" dirty="0"/>
              <a:t>Operator site, schedule, budget</a:t>
            </a:r>
          </a:p>
          <a:p>
            <a:r>
              <a:rPr lang="en-US" dirty="0"/>
              <a:t>Avionics updates, original innovations</a:t>
            </a:r>
          </a:p>
          <a:p>
            <a:r>
              <a:rPr lang="en-US" dirty="0"/>
              <a:t>Electrical systems mods, resolutions modernizations</a:t>
            </a:r>
          </a:p>
          <a:p>
            <a:r>
              <a:rPr lang="en-US" dirty="0"/>
              <a:t>Health &amp; safety answers</a:t>
            </a:r>
          </a:p>
          <a:p>
            <a:endParaRPr lang="en-US" dirty="0"/>
          </a:p>
        </p:txBody>
      </p:sp>
      <p:sp>
        <p:nvSpPr>
          <p:cNvPr id="9" name="Text Placeholder 8">
            <a:extLst>
              <a:ext uri="{FF2B5EF4-FFF2-40B4-BE49-F238E27FC236}">
                <a16:creationId xmlns:a16="http://schemas.microsoft.com/office/drawing/2014/main" id="{102EE73B-D084-4A82-A3C8-3D6DDBE0AEE2}"/>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B4264E69-6356-4B4B-8CD2-2E7EE8D0D597}"/>
              </a:ext>
            </a:extLst>
          </p:cNvPr>
          <p:cNvSpPr>
            <a:spLocks noGrp="1"/>
          </p:cNvSpPr>
          <p:nvPr>
            <p:ph sz="quarter" idx="4"/>
          </p:nvPr>
        </p:nvSpPr>
        <p:spPr/>
        <p:txBody>
          <a:bodyPr>
            <a:normAutofit fontScale="70000" lnSpcReduction="20000"/>
          </a:bodyPr>
          <a:lstStyle/>
          <a:p>
            <a:r>
              <a:rPr lang="en-US" sz="2800" dirty="0"/>
              <a:t>Innovation in health &amp; safety</a:t>
            </a:r>
          </a:p>
          <a:p>
            <a:r>
              <a:rPr lang="en-US" sz="2800" dirty="0"/>
              <a:t>Mandate compliance or ops gains</a:t>
            </a:r>
          </a:p>
          <a:p>
            <a:r>
              <a:rPr lang="en-US" sz="2800" dirty="0"/>
              <a:t>Direct operating cost efficiency gains via post-delivery classic “Modernization”</a:t>
            </a:r>
          </a:p>
          <a:p>
            <a:r>
              <a:rPr lang="en-US" sz="2800" dirty="0"/>
              <a:t>Reduced maint costs with equipment obsolescence cures</a:t>
            </a:r>
          </a:p>
          <a:p>
            <a:r>
              <a:rPr lang="en-US" sz="2800" dirty="0"/>
              <a:t>Attract pax business with cabin updates</a:t>
            </a:r>
          </a:p>
          <a:p>
            <a:r>
              <a:rPr lang="en-US" sz="2800" dirty="0"/>
              <a:t>New fixes for mature, in service aircraft</a:t>
            </a:r>
          </a:p>
          <a:p>
            <a:endParaRPr lang="en-US"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8349D8C0-4ABA-4004-AEAD-3D4F43E2BA89}"/>
              </a:ext>
            </a:extLst>
          </p:cNvPr>
          <p:cNvSpPr>
            <a:spLocks noGrp="1"/>
          </p:cNvSpPr>
          <p:nvPr>
            <p:ph type="sldNum" sz="quarter" idx="12"/>
          </p:nvPr>
        </p:nvSpPr>
        <p:spPr/>
        <p:txBody>
          <a:bodyPr/>
          <a:lstStyle/>
          <a:p>
            <a:r>
              <a:rPr lang="en-US" dirty="0"/>
              <a:t> </a:t>
            </a:r>
            <a:fld id="{54FA3ABB-534F-408E-BDBD-561EFFF1B849}" type="slidenum">
              <a:rPr lang="en-US" smtClean="0"/>
              <a:pPr/>
              <a:t>26</a:t>
            </a:fld>
            <a:endParaRPr lang="en-US" dirty="0"/>
          </a:p>
        </p:txBody>
      </p:sp>
      <p:sp>
        <p:nvSpPr>
          <p:cNvPr id="11" name="TextBox 10">
            <a:extLst>
              <a:ext uri="{FF2B5EF4-FFF2-40B4-BE49-F238E27FC236}">
                <a16:creationId xmlns:a16="http://schemas.microsoft.com/office/drawing/2014/main" id="{6F8F825B-7AAB-4B17-8460-CA86BE24A418}"/>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Decrease operating costs or improve revenue/ pax services enabled by Peregrine innovations, collaboration partners and the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22358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normAutofit/>
          </a:bodyPr>
          <a:lstStyle/>
          <a:p>
            <a:r>
              <a:rPr lang="en-US" sz="3600" dirty="0"/>
              <a:t>Part 145 Repair Stations</a:t>
            </a:r>
            <a:br>
              <a:rPr lang="en-US" dirty="0"/>
            </a:br>
            <a:r>
              <a:rPr lang="en-US" dirty="0"/>
              <a:t>(Link to Extensive Market Focus)</a:t>
            </a:r>
          </a:p>
        </p:txBody>
      </p:sp>
      <p:sp>
        <p:nvSpPr>
          <p:cNvPr id="6" name="Text Placeholder 5">
            <a:extLst>
              <a:ext uri="{FF2B5EF4-FFF2-40B4-BE49-F238E27FC236}">
                <a16:creationId xmlns:a16="http://schemas.microsoft.com/office/drawing/2014/main" id="{98D7AD53-04D5-4AE0-AEC5-DD7354E0F3DE}"/>
              </a:ext>
            </a:extLst>
          </p:cNvPr>
          <p:cNvSpPr>
            <a:spLocks noGrp="1"/>
          </p:cNvSpPr>
          <p:nvPr>
            <p:ph type="body" idx="1"/>
          </p:nvPr>
        </p:nvSpPr>
        <p:spPr/>
        <p:txBody>
          <a:bodyPr/>
          <a:lstStyle/>
          <a:p>
            <a:r>
              <a:rPr lang="en-US" dirty="0"/>
              <a:t>Direct support for clients</a:t>
            </a:r>
          </a:p>
        </p:txBody>
      </p:sp>
      <p:sp>
        <p:nvSpPr>
          <p:cNvPr id="7" name="Content Placeholder 6">
            <a:extLst>
              <a:ext uri="{FF2B5EF4-FFF2-40B4-BE49-F238E27FC236}">
                <a16:creationId xmlns:a16="http://schemas.microsoft.com/office/drawing/2014/main" id="{8CAFF51B-FCE1-4A12-BFE5-2EE8ABC25D73}"/>
              </a:ext>
            </a:extLst>
          </p:cNvPr>
          <p:cNvSpPr>
            <a:spLocks noGrp="1"/>
          </p:cNvSpPr>
          <p:nvPr>
            <p:ph sz="half" idx="2"/>
          </p:nvPr>
        </p:nvSpPr>
        <p:spPr/>
        <p:txBody>
          <a:bodyPr>
            <a:normAutofit/>
          </a:bodyPr>
          <a:lstStyle/>
          <a:p>
            <a:r>
              <a:rPr lang="en-US" sz="2000" dirty="0"/>
              <a:t>Repair station and, or remote site, schedule, budget</a:t>
            </a:r>
          </a:p>
          <a:p>
            <a:r>
              <a:rPr lang="en-US" sz="2000" dirty="0"/>
              <a:t>Avionics updates, original innovations</a:t>
            </a:r>
          </a:p>
          <a:p>
            <a:r>
              <a:rPr lang="en-US" sz="2000" dirty="0"/>
              <a:t>Electrical systems mods, resolutions modernizations</a:t>
            </a:r>
          </a:p>
          <a:p>
            <a:r>
              <a:rPr lang="en-US" sz="2000" dirty="0"/>
              <a:t>Health &amp; safety answers</a:t>
            </a:r>
          </a:p>
          <a:p>
            <a:endParaRPr lang="en-US" sz="2000" dirty="0"/>
          </a:p>
        </p:txBody>
      </p:sp>
      <p:sp>
        <p:nvSpPr>
          <p:cNvPr id="9" name="Text Placeholder 8">
            <a:extLst>
              <a:ext uri="{FF2B5EF4-FFF2-40B4-BE49-F238E27FC236}">
                <a16:creationId xmlns:a16="http://schemas.microsoft.com/office/drawing/2014/main" id="{6FF9168A-AAD3-407C-B7C2-DEAF25D18B56}"/>
              </a:ext>
            </a:extLst>
          </p:cNvPr>
          <p:cNvSpPr>
            <a:spLocks noGrp="1"/>
          </p:cNvSpPr>
          <p:nvPr>
            <p:ph type="body" sz="quarter" idx="3"/>
          </p:nvPr>
        </p:nvSpPr>
        <p:spPr/>
        <p:txBody>
          <a:bodyPr/>
          <a:lstStyle/>
          <a:p>
            <a:r>
              <a:rPr lang="en-US" dirty="0"/>
              <a:t>Key Messages</a:t>
            </a:r>
            <a:endParaRPr lang="en-GB" dirty="0"/>
          </a:p>
        </p:txBody>
      </p:sp>
      <p:sp>
        <p:nvSpPr>
          <p:cNvPr id="8" name="Content Placeholder 7">
            <a:extLst>
              <a:ext uri="{FF2B5EF4-FFF2-40B4-BE49-F238E27FC236}">
                <a16:creationId xmlns:a16="http://schemas.microsoft.com/office/drawing/2014/main" id="{6F1185CD-97A0-4CCB-B56C-E5FEE916342F}"/>
              </a:ext>
            </a:extLst>
          </p:cNvPr>
          <p:cNvSpPr>
            <a:spLocks noGrp="1"/>
          </p:cNvSpPr>
          <p:nvPr>
            <p:ph sz="quarter" idx="4"/>
          </p:nvPr>
        </p:nvSpPr>
        <p:spPr/>
        <p:txBody>
          <a:bodyPr>
            <a:normAutofit/>
          </a:bodyPr>
          <a:lstStyle/>
          <a:p>
            <a:r>
              <a:rPr lang="en-US" sz="2000" dirty="0"/>
              <a:t>Supplemental support for any part of or complete programs/ projects</a:t>
            </a:r>
          </a:p>
          <a:p>
            <a:r>
              <a:rPr lang="en-US" sz="2000" dirty="0"/>
              <a:t>Enhanced client ability to address their markets</a:t>
            </a:r>
          </a:p>
          <a:p>
            <a:r>
              <a:rPr lang="en-US" sz="2000" dirty="0"/>
              <a:t>New concepts, solutions</a:t>
            </a:r>
          </a:p>
          <a:p>
            <a:r>
              <a:rPr lang="en-US" sz="2000" dirty="0"/>
              <a:t>Collaborative and non-intrusive</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B750856B-3FFF-405A-8D60-A78D48BC3E3E}"/>
              </a:ext>
            </a:extLst>
          </p:cNvPr>
          <p:cNvSpPr>
            <a:spLocks noGrp="1"/>
          </p:cNvSpPr>
          <p:nvPr>
            <p:ph type="sldNum" sz="quarter" idx="12"/>
          </p:nvPr>
        </p:nvSpPr>
        <p:spPr/>
        <p:txBody>
          <a:bodyPr/>
          <a:lstStyle/>
          <a:p>
            <a:r>
              <a:rPr lang="en-US"/>
              <a:t> </a:t>
            </a:r>
            <a:fld id="{54FA3ABB-534F-408E-BDBD-561EFFF1B849}" type="slidenum">
              <a:rPr lang="en-US" smtClean="0"/>
              <a:pPr/>
              <a:t>27</a:t>
            </a:fld>
            <a:endParaRPr lang="en-US" dirty="0"/>
          </a:p>
        </p:txBody>
      </p:sp>
      <p:sp>
        <p:nvSpPr>
          <p:cNvPr id="11" name="TextBox 10">
            <a:extLst>
              <a:ext uri="{FF2B5EF4-FFF2-40B4-BE49-F238E27FC236}">
                <a16:creationId xmlns:a16="http://schemas.microsoft.com/office/drawing/2014/main" id="{4A1642D4-9CE7-4A07-9B74-A04737EE8405}"/>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Decrease operating costs or improve revenue/ pax services enabled by Peregrine innovations, collaboration partners and the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58012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sz="3600" dirty="0"/>
              <a:t>Aircraft Modifications</a:t>
            </a:r>
            <a:br>
              <a:rPr lang="en-US" dirty="0"/>
            </a:br>
            <a:r>
              <a:rPr lang="en-US" dirty="0"/>
              <a:t>(Link to Value Proposition)</a:t>
            </a:r>
          </a:p>
        </p:txBody>
      </p:sp>
      <p:sp>
        <p:nvSpPr>
          <p:cNvPr id="6" name="Text Placeholder 5">
            <a:extLst>
              <a:ext uri="{FF2B5EF4-FFF2-40B4-BE49-F238E27FC236}">
                <a16:creationId xmlns:a16="http://schemas.microsoft.com/office/drawing/2014/main" id="{AF2A033E-2CE5-4955-8ACD-1D01655F219F}"/>
              </a:ext>
            </a:extLst>
          </p:cNvPr>
          <p:cNvSpPr>
            <a:spLocks noGrp="1"/>
          </p:cNvSpPr>
          <p:nvPr>
            <p:ph type="body" idx="1"/>
          </p:nvPr>
        </p:nvSpPr>
        <p:spPr/>
        <p:txBody>
          <a:bodyPr/>
          <a:lstStyle/>
          <a:p>
            <a:endParaRPr lang="en-GB"/>
          </a:p>
        </p:txBody>
      </p:sp>
      <p:sp>
        <p:nvSpPr>
          <p:cNvPr id="7" name="Content Placeholder 6">
            <a:extLst>
              <a:ext uri="{FF2B5EF4-FFF2-40B4-BE49-F238E27FC236}">
                <a16:creationId xmlns:a16="http://schemas.microsoft.com/office/drawing/2014/main" id="{B4D165F0-5F8E-4E48-8CA0-DCEB4B417D16}"/>
              </a:ext>
            </a:extLst>
          </p:cNvPr>
          <p:cNvSpPr>
            <a:spLocks noGrp="1"/>
          </p:cNvSpPr>
          <p:nvPr>
            <p:ph sz="half" idx="2"/>
          </p:nvPr>
        </p:nvSpPr>
        <p:spPr/>
        <p:txBody>
          <a:bodyPr/>
          <a:lstStyle/>
          <a:p>
            <a:r>
              <a:rPr lang="en-US" dirty="0"/>
              <a:t>US FAA ODA – Organization Designation Approval</a:t>
            </a:r>
          </a:p>
          <a:p>
            <a:r>
              <a:rPr lang="en-US" dirty="0"/>
              <a:t>Electrical/ Systems DER Support</a:t>
            </a:r>
          </a:p>
          <a:p>
            <a:r>
              <a:rPr lang="en-US" dirty="0"/>
              <a:t>Access to partner specialists</a:t>
            </a:r>
            <a:endParaRPr lang="en-US" dirty="0">
              <a:solidFill>
                <a:srgbClr val="FF0000"/>
              </a:solidFill>
            </a:endParaRPr>
          </a:p>
        </p:txBody>
      </p:sp>
      <p:sp>
        <p:nvSpPr>
          <p:cNvPr id="9" name="Text Placeholder 8">
            <a:extLst>
              <a:ext uri="{FF2B5EF4-FFF2-40B4-BE49-F238E27FC236}">
                <a16:creationId xmlns:a16="http://schemas.microsoft.com/office/drawing/2014/main" id="{4208D0BB-6BAA-44BE-8FA8-D218E399C5F8}"/>
              </a:ext>
            </a:extLst>
          </p:cNvPr>
          <p:cNvSpPr>
            <a:spLocks noGrp="1"/>
          </p:cNvSpPr>
          <p:nvPr>
            <p:ph type="body" sz="quarter" idx="3"/>
          </p:nvPr>
        </p:nvSpPr>
        <p:spPr/>
        <p:txBody>
          <a:bodyPr/>
          <a:lstStyle/>
          <a:p>
            <a:endParaRPr lang="en-GB"/>
          </a:p>
        </p:txBody>
      </p:sp>
      <p:sp>
        <p:nvSpPr>
          <p:cNvPr id="8" name="Content Placeholder 7">
            <a:extLst>
              <a:ext uri="{FF2B5EF4-FFF2-40B4-BE49-F238E27FC236}">
                <a16:creationId xmlns:a16="http://schemas.microsoft.com/office/drawing/2014/main" id="{E05AF01E-A905-47CD-9AC2-1F0287F19ADB}"/>
              </a:ext>
            </a:extLst>
          </p:cNvPr>
          <p:cNvSpPr>
            <a:spLocks noGrp="1"/>
          </p:cNvSpPr>
          <p:nvPr>
            <p:ph sz="quarter" idx="4"/>
          </p:nvPr>
        </p:nvSpPr>
        <p:spPr/>
        <p:txBody>
          <a:bodyPr>
            <a:normAutofit fontScale="32500" lnSpcReduction="20000"/>
          </a:bodyPr>
          <a:lstStyle/>
          <a:p>
            <a:pPr>
              <a:buFont typeface="Arial" panose="020B0604020202020204" pitchFamily="34" charset="0"/>
              <a:buChar char="•"/>
            </a:pPr>
            <a:r>
              <a:rPr lang="en-US" dirty="0"/>
              <a:t>Improved project turn-around time</a:t>
            </a:r>
          </a:p>
          <a:p>
            <a:pPr>
              <a:buFont typeface="Arial" panose="020B0604020202020204" pitchFamily="34" charset="0"/>
              <a:buChar char="•"/>
            </a:pPr>
            <a:r>
              <a:rPr lang="en-US" dirty="0"/>
              <a:t>Improved predictability of project requirements</a:t>
            </a:r>
          </a:p>
          <a:p>
            <a:pPr>
              <a:buFont typeface="Arial" panose="020B0604020202020204" pitchFamily="34" charset="0"/>
              <a:buChar char="•"/>
            </a:pPr>
            <a:r>
              <a:rPr lang="en-US" dirty="0"/>
              <a:t>Better cost control</a:t>
            </a:r>
          </a:p>
          <a:p>
            <a:r>
              <a:rPr lang="en-US" sz="2800" dirty="0"/>
              <a:t>Innovation in health &amp; safety</a:t>
            </a:r>
          </a:p>
          <a:p>
            <a:r>
              <a:rPr lang="en-US" sz="2800" dirty="0"/>
              <a:t>Mandate compliance or ops gains</a:t>
            </a:r>
          </a:p>
          <a:p>
            <a:r>
              <a:rPr lang="en-US" sz="2800" dirty="0"/>
              <a:t>Direct operating cost efficiency gains via post-delivery classic “Modernization”</a:t>
            </a:r>
          </a:p>
          <a:p>
            <a:r>
              <a:rPr lang="en-US" sz="2800" dirty="0"/>
              <a:t>Reduced maint costs with equipment obsolescence cures</a:t>
            </a:r>
          </a:p>
          <a:p>
            <a:r>
              <a:rPr lang="en-US" sz="2800" dirty="0"/>
              <a:t>Attract, regain pax business with cabin updates</a:t>
            </a:r>
          </a:p>
          <a:p>
            <a:r>
              <a:rPr lang="en-US" sz="2800" dirty="0"/>
              <a:t>New fixes for mature, in service aircraft</a:t>
            </a:r>
          </a:p>
          <a:p>
            <a:r>
              <a:rPr lang="en-US" sz="2800" dirty="0"/>
              <a:t>Decrease operating costs or improve revenue/ pax services enabled by Peregrine innovations, collaboration partners and the </a:t>
            </a:r>
            <a:r>
              <a:rPr lang="en-US" sz="2800" i="1" dirty="0"/>
              <a:t>PaRA</a:t>
            </a:r>
          </a:p>
          <a:p>
            <a:endParaRPr lang="en-US" dirty="0"/>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DF92C0AD-3D7B-4C1C-A83F-47AC148C7C8E}"/>
              </a:ext>
            </a:extLst>
          </p:cNvPr>
          <p:cNvSpPr>
            <a:spLocks noGrp="1"/>
          </p:cNvSpPr>
          <p:nvPr>
            <p:ph type="sldNum" sz="quarter" idx="12"/>
          </p:nvPr>
        </p:nvSpPr>
        <p:spPr/>
        <p:txBody>
          <a:bodyPr/>
          <a:lstStyle/>
          <a:p>
            <a:r>
              <a:rPr lang="en-US"/>
              <a:t> </a:t>
            </a:r>
            <a:fld id="{54FA3ABB-534F-408E-BDBD-561EFFF1B849}" type="slidenum">
              <a:rPr lang="en-US" smtClean="0"/>
              <a:pPr/>
              <a:t>28</a:t>
            </a:fld>
            <a:endParaRPr lang="en-US" dirty="0"/>
          </a:p>
        </p:txBody>
      </p:sp>
    </p:spTree>
    <p:extLst>
      <p:ext uri="{BB962C8B-B14F-4D97-AF65-F5344CB8AC3E}">
        <p14:creationId xmlns:p14="http://schemas.microsoft.com/office/powerpoint/2010/main" val="3154281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1090-96F4-4FB7-B22F-BB9EA2EA9E96}"/>
              </a:ext>
            </a:extLst>
          </p:cNvPr>
          <p:cNvSpPr>
            <a:spLocks noGrp="1"/>
          </p:cNvSpPr>
          <p:nvPr>
            <p:ph type="title"/>
          </p:nvPr>
        </p:nvSpPr>
        <p:spPr/>
        <p:txBody>
          <a:bodyPr/>
          <a:lstStyle/>
          <a:p>
            <a:r>
              <a:rPr lang="en-US" i="1" u="sng" dirty="0"/>
              <a:t>Arrive from Landing Page</a:t>
            </a:r>
            <a:br>
              <a:rPr lang="en-US" i="1" u="sng" dirty="0"/>
            </a:br>
            <a:r>
              <a:rPr lang="en-US" dirty="0"/>
              <a:t>What is the Peregrine Customer Experience?</a:t>
            </a:r>
            <a:endParaRPr lang="en-GB" dirty="0"/>
          </a:p>
        </p:txBody>
      </p:sp>
      <p:sp>
        <p:nvSpPr>
          <p:cNvPr id="3" name="Content Placeholder 2">
            <a:extLst>
              <a:ext uri="{FF2B5EF4-FFF2-40B4-BE49-F238E27FC236}">
                <a16:creationId xmlns:a16="http://schemas.microsoft.com/office/drawing/2014/main" id="{3B5E199B-1804-465A-B386-9E3B695DA764}"/>
              </a:ext>
            </a:extLst>
          </p:cNvPr>
          <p:cNvSpPr>
            <a:spLocks noGrp="1"/>
          </p:cNvSpPr>
          <p:nvPr>
            <p:ph idx="1"/>
          </p:nvPr>
        </p:nvSpPr>
        <p:spPr>
          <a:xfrm>
            <a:off x="1295399" y="1625600"/>
            <a:ext cx="10677525" cy="4343400"/>
          </a:xfrm>
        </p:spPr>
        <p:txBody>
          <a:bodyPr>
            <a:normAutofit/>
          </a:bodyPr>
          <a:lstStyle/>
          <a:p>
            <a:r>
              <a:rPr lang="en-US" sz="1800" dirty="0"/>
              <a:t>Peregrine’s customer commitment…</a:t>
            </a:r>
          </a:p>
          <a:p>
            <a:pPr lvl="1"/>
            <a:r>
              <a:rPr lang="en-US" sz="1600" u="sng" dirty="0"/>
              <a:t>Accurate requirements capture &amp; engineering design</a:t>
            </a:r>
          </a:p>
          <a:p>
            <a:pPr lvl="1"/>
            <a:r>
              <a:rPr lang="en-US" sz="1600" u="sng" dirty="0"/>
              <a:t>Reliable program scoping &amp; management</a:t>
            </a:r>
          </a:p>
          <a:p>
            <a:pPr lvl="1"/>
            <a:r>
              <a:rPr lang="en-US" sz="1600" u="sng" dirty="0"/>
              <a:t>Efficient &amp; effective program communication </a:t>
            </a:r>
            <a:r>
              <a:rPr lang="en-US" sz="1600" dirty="0"/>
              <a:t>– no surprises</a:t>
            </a:r>
          </a:p>
          <a:p>
            <a:r>
              <a:rPr lang="en-US" sz="1800" dirty="0"/>
              <a:t>…which leads to</a:t>
            </a:r>
          </a:p>
          <a:p>
            <a:pPr lvl="1"/>
            <a:r>
              <a:rPr lang="en-US" sz="1600" dirty="0"/>
              <a:t>Market leading in </a:t>
            </a:r>
            <a:r>
              <a:rPr lang="en-US" sz="1600" u="sng" dirty="0"/>
              <a:t>delivered value for money</a:t>
            </a:r>
          </a:p>
          <a:p>
            <a:pPr lvl="1"/>
            <a:r>
              <a:rPr lang="en-US" sz="1600" u="sng" dirty="0"/>
              <a:t>Delivering on schedules &amp; commitments</a:t>
            </a:r>
          </a:p>
          <a:p>
            <a:r>
              <a:rPr lang="en-US" sz="1800" dirty="0"/>
              <a:t>Impeccable quality of work with commitments met - Peregrine delivers as promised, first time, every time</a:t>
            </a:r>
          </a:p>
        </p:txBody>
      </p:sp>
      <p:sp>
        <p:nvSpPr>
          <p:cNvPr id="4" name="Footer Placeholder 3">
            <a:extLst>
              <a:ext uri="{FF2B5EF4-FFF2-40B4-BE49-F238E27FC236}">
                <a16:creationId xmlns:a16="http://schemas.microsoft.com/office/drawing/2014/main" id="{33B0C453-DE8E-477C-A7C3-40BEB5BA5D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D9A36025-A833-47C3-B179-735B83C76A6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A0CF7A46-045F-49E2-BF03-9400D2111E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446C3ECA-02B8-4780-837A-39C2994DBA5C}"/>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These messages will be reinforced throughout both website and marketing collateral as well</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C25203C-E1FA-4174-A3AA-52E16A343C38}"/>
              </a:ext>
            </a:extLst>
          </p:cNvPr>
          <p:cNvSpPr txBox="1"/>
          <p:nvPr/>
        </p:nvSpPr>
        <p:spPr>
          <a:xfrm>
            <a:off x="7162800" y="-1779"/>
            <a:ext cx="5029200" cy="369332"/>
          </a:xfrm>
          <a:prstGeom prst="rect">
            <a:avLst/>
          </a:prstGeom>
          <a:solidFill>
            <a:srgbClr val="C00000"/>
          </a:solidFill>
        </p:spPr>
        <p:txBody>
          <a:bodyPr wrap="square" rtlCol="0">
            <a:spAutoFit/>
          </a:bodyPr>
          <a:lstStyle>
            <a:defPPr>
              <a:defRPr lang="en-US"/>
            </a:defPPr>
            <a:lvl1pPr>
              <a:defRPr i="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a:t>
            </a:r>
            <a:r>
              <a:rPr kumimoji="0" lang="en-US" sz="18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06501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49C8-3003-4910-B3EF-83FBC6284D7E}"/>
              </a:ext>
            </a:extLst>
          </p:cNvPr>
          <p:cNvSpPr>
            <a:spLocks noGrp="1"/>
          </p:cNvSpPr>
          <p:nvPr>
            <p:ph type="title"/>
          </p:nvPr>
        </p:nvSpPr>
        <p:spPr/>
        <p:txBody>
          <a:bodyPr/>
          <a:lstStyle/>
          <a:p>
            <a:r>
              <a:rPr lang="en-US" dirty="0"/>
              <a:t>Landing Page Screenshot</a:t>
            </a:r>
            <a:endParaRPr lang="en-GB" dirty="0"/>
          </a:p>
        </p:txBody>
      </p:sp>
      <p:sp>
        <p:nvSpPr>
          <p:cNvPr id="3" name="Footer Placeholder 2">
            <a:extLst>
              <a:ext uri="{FF2B5EF4-FFF2-40B4-BE49-F238E27FC236}">
                <a16:creationId xmlns:a16="http://schemas.microsoft.com/office/drawing/2014/main" id="{FF8CABAA-FCFD-4B44-B019-942DBD19105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53EF2B2D-BC49-4D3A-A502-03554AF80BB1}"/>
              </a:ext>
            </a:extLst>
          </p:cNvPr>
          <p:cNvSpPr>
            <a:spLocks noGrp="1"/>
          </p:cNvSpPr>
          <p:nvPr>
            <p:ph type="dt" sz="half" idx="10"/>
          </p:nvPr>
        </p:nvSpPr>
        <p:spPr/>
        <p:txBody>
          <a:bodyPr/>
          <a:lstStyle/>
          <a:p>
            <a:r>
              <a:rPr lang="en-US"/>
              <a:t>21 December 2020</a:t>
            </a:r>
          </a:p>
        </p:txBody>
      </p:sp>
      <p:sp>
        <p:nvSpPr>
          <p:cNvPr id="5" name="Slide Number Placeholder 4">
            <a:extLst>
              <a:ext uri="{FF2B5EF4-FFF2-40B4-BE49-F238E27FC236}">
                <a16:creationId xmlns:a16="http://schemas.microsoft.com/office/drawing/2014/main" id="{0DC3051A-1909-4408-9C19-C1D657FD64AC}"/>
              </a:ext>
            </a:extLst>
          </p:cNvPr>
          <p:cNvSpPr>
            <a:spLocks noGrp="1"/>
          </p:cNvSpPr>
          <p:nvPr>
            <p:ph type="sldNum" sz="quarter" idx="12"/>
          </p:nvPr>
        </p:nvSpPr>
        <p:spPr/>
        <p:txBody>
          <a:bodyPr/>
          <a:lstStyle/>
          <a:p>
            <a:fld id="{A7F8E3F6-DE14-48B2-B2BC-6FABA9630FB8}" type="slidenum">
              <a:rPr lang="en-US" smtClean="0"/>
              <a:t>3</a:t>
            </a:fld>
            <a:endParaRPr lang="en-US"/>
          </a:p>
        </p:txBody>
      </p:sp>
      <p:pic>
        <p:nvPicPr>
          <p:cNvPr id="7" name="Picture 6">
            <a:extLst>
              <a:ext uri="{FF2B5EF4-FFF2-40B4-BE49-F238E27FC236}">
                <a16:creationId xmlns:a16="http://schemas.microsoft.com/office/drawing/2014/main" id="{636A7128-94F7-421E-BBD2-FD6AEEBA0B32}"/>
              </a:ext>
            </a:extLst>
          </p:cNvPr>
          <p:cNvPicPr>
            <a:picLocks noChangeAspect="1"/>
          </p:cNvPicPr>
          <p:nvPr/>
        </p:nvPicPr>
        <p:blipFill>
          <a:blip r:embed="rId2"/>
          <a:stretch>
            <a:fillRect/>
          </a:stretch>
        </p:blipFill>
        <p:spPr>
          <a:xfrm>
            <a:off x="521110" y="1573161"/>
            <a:ext cx="10061611" cy="4708662"/>
          </a:xfrm>
          <a:prstGeom prst="rect">
            <a:avLst/>
          </a:prstGeom>
        </p:spPr>
      </p:pic>
    </p:spTree>
    <p:extLst>
      <p:ext uri="{BB962C8B-B14F-4D97-AF65-F5344CB8AC3E}">
        <p14:creationId xmlns:p14="http://schemas.microsoft.com/office/powerpoint/2010/main" val="447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fld id="{A7F8E3F6-DE14-48B2-B2BC-6FABA9630FB8}" type="slidenum">
              <a:rPr lang="en-US" smtClean="0"/>
              <a:t>30</a:t>
            </a:fld>
            <a:endParaRPr lang="en-US" dirty="0"/>
          </a:p>
        </p:txBody>
      </p:sp>
      <p:sp>
        <p:nvSpPr>
          <p:cNvPr id="7" name="TextBox 6">
            <a:extLst>
              <a:ext uri="{FF2B5EF4-FFF2-40B4-BE49-F238E27FC236}">
                <a16:creationId xmlns:a16="http://schemas.microsoft.com/office/drawing/2014/main" id="{5D3E9E24-C727-4038-B14C-3062F097A970}"/>
              </a:ext>
            </a:extLst>
          </p:cNvPr>
          <p:cNvSpPr txBox="1"/>
          <p:nvPr/>
        </p:nvSpPr>
        <p:spPr>
          <a:xfrm>
            <a:off x="3026890" y="318052"/>
            <a:ext cx="6375463" cy="369332"/>
          </a:xfrm>
          <a:prstGeom prst="rect">
            <a:avLst/>
          </a:prstGeom>
          <a:noFill/>
        </p:spPr>
        <p:txBody>
          <a:bodyPr wrap="none" rtlCol="0">
            <a:spAutoFit/>
          </a:bodyPr>
          <a:lstStyle/>
          <a:p>
            <a:r>
              <a:rPr lang="en-US" dirty="0"/>
              <a:t>On-Time, On-Budget: The Peregrine Customer Commitment</a:t>
            </a:r>
          </a:p>
        </p:txBody>
      </p:sp>
      <p:pic>
        <p:nvPicPr>
          <p:cNvPr id="8" name="Picture 7">
            <a:extLst>
              <a:ext uri="{FF2B5EF4-FFF2-40B4-BE49-F238E27FC236}">
                <a16:creationId xmlns:a16="http://schemas.microsoft.com/office/drawing/2014/main" id="{05CBC092-6F9D-4E7A-87CC-71BCC273B056}"/>
              </a:ext>
            </a:extLst>
          </p:cNvPr>
          <p:cNvPicPr>
            <a:picLocks noChangeAspect="1"/>
          </p:cNvPicPr>
          <p:nvPr/>
        </p:nvPicPr>
        <p:blipFill>
          <a:blip r:embed="rId2"/>
          <a:stretch>
            <a:fillRect/>
          </a:stretch>
        </p:blipFill>
        <p:spPr>
          <a:xfrm>
            <a:off x="317002" y="-1998716"/>
            <a:ext cx="3207313" cy="1913697"/>
          </a:xfrm>
          <a:prstGeom prst="rect">
            <a:avLst/>
          </a:prstGeom>
        </p:spPr>
      </p:pic>
      <p:pic>
        <p:nvPicPr>
          <p:cNvPr id="9" name="Picture 8">
            <a:extLst>
              <a:ext uri="{FF2B5EF4-FFF2-40B4-BE49-F238E27FC236}">
                <a16:creationId xmlns:a16="http://schemas.microsoft.com/office/drawing/2014/main" id="{64C2147C-9C3C-4FAF-A67E-E2B75E1A1832}"/>
              </a:ext>
            </a:extLst>
          </p:cNvPr>
          <p:cNvPicPr>
            <a:picLocks noChangeAspect="1"/>
          </p:cNvPicPr>
          <p:nvPr/>
        </p:nvPicPr>
        <p:blipFill>
          <a:blip r:embed="rId3"/>
          <a:stretch>
            <a:fillRect/>
          </a:stretch>
        </p:blipFill>
        <p:spPr>
          <a:xfrm>
            <a:off x="8508658" y="1126433"/>
            <a:ext cx="2733851" cy="1913696"/>
          </a:xfrm>
          <a:prstGeom prst="rect">
            <a:avLst/>
          </a:prstGeom>
        </p:spPr>
      </p:pic>
      <p:pic>
        <p:nvPicPr>
          <p:cNvPr id="10" name="Picture 9">
            <a:extLst>
              <a:ext uri="{FF2B5EF4-FFF2-40B4-BE49-F238E27FC236}">
                <a16:creationId xmlns:a16="http://schemas.microsoft.com/office/drawing/2014/main" id="{3D23AE13-2C3B-4BEB-9E97-78347B74891A}"/>
              </a:ext>
            </a:extLst>
          </p:cNvPr>
          <p:cNvPicPr>
            <a:picLocks noChangeAspect="1"/>
          </p:cNvPicPr>
          <p:nvPr/>
        </p:nvPicPr>
        <p:blipFill>
          <a:blip r:embed="rId4"/>
          <a:stretch>
            <a:fillRect/>
          </a:stretch>
        </p:blipFill>
        <p:spPr>
          <a:xfrm>
            <a:off x="4699141" y="1126433"/>
            <a:ext cx="2793717" cy="1913696"/>
          </a:xfrm>
          <a:prstGeom prst="rect">
            <a:avLst/>
          </a:prstGeom>
        </p:spPr>
      </p:pic>
      <p:pic>
        <p:nvPicPr>
          <p:cNvPr id="11" name="Picture 10">
            <a:extLst>
              <a:ext uri="{FF2B5EF4-FFF2-40B4-BE49-F238E27FC236}">
                <a16:creationId xmlns:a16="http://schemas.microsoft.com/office/drawing/2014/main" id="{BA3CA94B-6B9F-491E-9EC9-B23CFC9D806A}"/>
              </a:ext>
            </a:extLst>
          </p:cNvPr>
          <p:cNvPicPr>
            <a:picLocks noChangeAspect="1"/>
          </p:cNvPicPr>
          <p:nvPr/>
        </p:nvPicPr>
        <p:blipFill>
          <a:blip r:embed="rId5"/>
          <a:stretch>
            <a:fillRect/>
          </a:stretch>
        </p:blipFill>
        <p:spPr>
          <a:xfrm>
            <a:off x="476028" y="1126433"/>
            <a:ext cx="3207313" cy="1913697"/>
          </a:xfrm>
          <a:prstGeom prst="rect">
            <a:avLst/>
          </a:prstGeom>
        </p:spPr>
      </p:pic>
      <p:sp>
        <p:nvSpPr>
          <p:cNvPr id="12" name="TextBox 11">
            <a:extLst>
              <a:ext uri="{FF2B5EF4-FFF2-40B4-BE49-F238E27FC236}">
                <a16:creationId xmlns:a16="http://schemas.microsoft.com/office/drawing/2014/main" id="{4185409B-B4A0-49E1-A8CC-92FD428A0D27}"/>
              </a:ext>
            </a:extLst>
          </p:cNvPr>
          <p:cNvSpPr txBox="1"/>
          <p:nvPr/>
        </p:nvSpPr>
        <p:spPr>
          <a:xfrm>
            <a:off x="317002" y="3004152"/>
            <a:ext cx="3711659" cy="1600438"/>
          </a:xfrm>
          <a:prstGeom prst="rect">
            <a:avLst/>
          </a:prstGeom>
          <a:noFill/>
        </p:spPr>
        <p:txBody>
          <a:bodyPr wrap="square" rtlCol="0">
            <a:spAutoFit/>
          </a:bodyPr>
          <a:lstStyle/>
          <a:p>
            <a:r>
              <a:rPr lang="en-US" sz="1400" b="1" dirty="0"/>
              <a:t>Accurate requirements capture &amp; engineering design</a:t>
            </a:r>
          </a:p>
          <a:p>
            <a:endParaRPr lang="en-US" sz="1400" dirty="0"/>
          </a:p>
          <a:p>
            <a:r>
              <a:rPr lang="en-US" sz="1400" dirty="0"/>
              <a:t>The Peregrine team uses its experience to transform your program and performance requirements into an concise engineering and certification plan</a:t>
            </a:r>
          </a:p>
        </p:txBody>
      </p:sp>
      <p:sp>
        <p:nvSpPr>
          <p:cNvPr id="13" name="TextBox 12">
            <a:extLst>
              <a:ext uri="{FF2B5EF4-FFF2-40B4-BE49-F238E27FC236}">
                <a16:creationId xmlns:a16="http://schemas.microsoft.com/office/drawing/2014/main" id="{9419DEC9-E14D-41B1-864B-161DB8DC464F}"/>
              </a:ext>
            </a:extLst>
          </p:cNvPr>
          <p:cNvSpPr txBox="1"/>
          <p:nvPr/>
        </p:nvSpPr>
        <p:spPr>
          <a:xfrm>
            <a:off x="4306430" y="3004152"/>
            <a:ext cx="3711659" cy="1600438"/>
          </a:xfrm>
          <a:prstGeom prst="rect">
            <a:avLst/>
          </a:prstGeom>
          <a:noFill/>
        </p:spPr>
        <p:txBody>
          <a:bodyPr wrap="square" rtlCol="0">
            <a:spAutoFit/>
          </a:bodyPr>
          <a:lstStyle/>
          <a:p>
            <a:r>
              <a:rPr lang="en-US" sz="1400" b="1" dirty="0"/>
              <a:t>Reliable program scoping &amp; management</a:t>
            </a:r>
          </a:p>
          <a:p>
            <a:endParaRPr lang="en-US" sz="1400" dirty="0"/>
          </a:p>
          <a:p>
            <a:r>
              <a:rPr lang="en-US" sz="1400" dirty="0"/>
              <a:t>Using program planning tools, aviation expertise and knowledge of certification agency expectations and timelines, the Peregrine team creates a program plan designed for success and predictability</a:t>
            </a:r>
          </a:p>
        </p:txBody>
      </p:sp>
      <p:sp>
        <p:nvSpPr>
          <p:cNvPr id="14" name="TextBox 13">
            <a:extLst>
              <a:ext uri="{FF2B5EF4-FFF2-40B4-BE49-F238E27FC236}">
                <a16:creationId xmlns:a16="http://schemas.microsoft.com/office/drawing/2014/main" id="{009CE07E-3A72-4BA2-A9C9-554473802E23}"/>
              </a:ext>
            </a:extLst>
          </p:cNvPr>
          <p:cNvSpPr txBox="1"/>
          <p:nvPr/>
        </p:nvSpPr>
        <p:spPr>
          <a:xfrm>
            <a:off x="8163339" y="3004152"/>
            <a:ext cx="3711659" cy="1600438"/>
          </a:xfrm>
          <a:prstGeom prst="rect">
            <a:avLst/>
          </a:prstGeom>
          <a:noFill/>
        </p:spPr>
        <p:txBody>
          <a:bodyPr wrap="square" rtlCol="0">
            <a:spAutoFit/>
          </a:bodyPr>
          <a:lstStyle/>
          <a:p>
            <a:r>
              <a:rPr lang="en-US" sz="1400" b="1" dirty="0"/>
              <a:t>Efficient &amp; effective program communication – no surprises</a:t>
            </a:r>
          </a:p>
          <a:p>
            <a:endParaRPr lang="en-US" sz="1400" dirty="0"/>
          </a:p>
          <a:p>
            <a:r>
              <a:rPr lang="en-US" sz="1400" dirty="0"/>
              <a:t>Effective, frequent and accurate communication is built into the Peregrine customer commitment. You’ll know the status of your program when we know!</a:t>
            </a:r>
          </a:p>
        </p:txBody>
      </p:sp>
    </p:spTree>
    <p:extLst>
      <p:ext uri="{BB962C8B-B14F-4D97-AF65-F5344CB8AC3E}">
        <p14:creationId xmlns:p14="http://schemas.microsoft.com/office/powerpoint/2010/main" val="209923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31</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Impeccable quality of work with commitments met - Peregrine delivers as promised, first time, every time</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2246769"/>
          </a:xfrm>
          <a:prstGeom prst="rect">
            <a:avLst/>
          </a:prstGeom>
          <a:noFill/>
        </p:spPr>
        <p:txBody>
          <a:bodyPr wrap="square" rtlCol="0">
            <a:spAutoFit/>
          </a:bodyPr>
          <a:lstStyle/>
          <a:p>
            <a:r>
              <a:rPr lang="en-US" sz="1400" b="1" dirty="0"/>
              <a:t>Market leading in delivered value for money</a:t>
            </a:r>
          </a:p>
          <a:p>
            <a:endParaRPr lang="en-US" sz="1400" dirty="0"/>
          </a:p>
          <a:p>
            <a:r>
              <a:rPr lang="en-US" sz="1400" dirty="0"/>
              <a:t>The Peregrine team offers best-in-class engineering and certification capabilities to augment your needs. Our expertise and capabilities gives you access to the highest quality engineering and predictable program outcomes to deliver the best value for your company</a:t>
            </a: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384995"/>
          </a:xfrm>
          <a:prstGeom prst="rect">
            <a:avLst/>
          </a:prstGeom>
          <a:noFill/>
        </p:spPr>
        <p:txBody>
          <a:bodyPr wrap="square" rtlCol="0">
            <a:spAutoFit/>
          </a:bodyPr>
          <a:lstStyle/>
          <a:p>
            <a:r>
              <a:rPr lang="en-US" sz="1400" b="1" dirty="0"/>
              <a:t>Delivering on schedules &amp; commitments</a:t>
            </a:r>
          </a:p>
          <a:p>
            <a:endParaRPr lang="en-US" sz="1400" dirty="0"/>
          </a:p>
          <a:p>
            <a:r>
              <a:rPr lang="en-US" sz="1400" dirty="0"/>
              <a:t>We know that your customers are depending on your schedules. We commit to apply our talent and resources to meet our schedules and commitments to you.</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1600438"/>
          </a:xfrm>
          <a:prstGeom prst="rect">
            <a:avLst/>
          </a:prstGeom>
          <a:noFill/>
        </p:spPr>
        <p:txBody>
          <a:bodyPr wrap="square" rtlCol="0">
            <a:spAutoFit/>
          </a:bodyPr>
          <a:lstStyle/>
          <a:p>
            <a:r>
              <a:rPr lang="en-US" sz="1400" b="1" dirty="0"/>
              <a:t>Peregrine delivers as promised, first time, every time</a:t>
            </a:r>
          </a:p>
          <a:p>
            <a:endParaRPr lang="en-US" sz="1400" dirty="0"/>
          </a:p>
          <a:p>
            <a:r>
              <a:rPr lang="en-US" sz="1400" dirty="0"/>
              <a:t>We meet our promises so that our customers can meet their commitments. We look forward to being your long term, trusted engineering resource</a:t>
            </a:r>
          </a:p>
        </p:txBody>
      </p:sp>
      <p:pic>
        <p:nvPicPr>
          <p:cNvPr id="1026" name="Picture 2" descr="Urgent, Time Sensitive, Junk mail or bill">
            <a:extLst>
              <a:ext uri="{FF2B5EF4-FFF2-40B4-BE49-F238E27FC236}">
                <a16:creationId xmlns:a16="http://schemas.microsoft.com/office/drawing/2014/main" id="{D2F5B55A-2EB7-4A7E-AE8C-FD509A35B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302"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rcraft Clocks (Chronometer) | Aircraft Systems">
            <a:extLst>
              <a:ext uri="{FF2B5EF4-FFF2-40B4-BE49-F238E27FC236}">
                <a16:creationId xmlns:a16="http://schemas.microsoft.com/office/drawing/2014/main" id="{0DAA71D1-6378-4476-BF6A-5C4811E7D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408" y="1090455"/>
            <a:ext cx="1978633" cy="191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paper plane leading white ones, leadership concept">
            <a:extLst>
              <a:ext uri="{FF2B5EF4-FFF2-40B4-BE49-F238E27FC236}">
                <a16:creationId xmlns:a16="http://schemas.microsoft.com/office/drawing/2014/main" id="{0F1F2272-F05E-4AEC-B982-1DFEEF17D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98" y="1090454"/>
            <a:ext cx="2733853" cy="191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22AC2B-4A00-4DB2-B26D-1FD7D8D81050}"/>
              </a:ext>
            </a:extLst>
          </p:cNvPr>
          <p:cNvSpPr>
            <a:spLocks noGrp="1"/>
          </p:cNvSpPr>
          <p:nvPr>
            <p:ph type="title"/>
          </p:nvPr>
        </p:nvSpPr>
        <p:spPr/>
        <p:txBody>
          <a:bodyPr/>
          <a:lstStyle/>
          <a:p>
            <a:pPr lvl="0"/>
            <a:r>
              <a:rPr lang="en-US" dirty="0"/>
              <a:t>The Peregrine Customer Commitment</a:t>
            </a:r>
          </a:p>
        </p:txBody>
      </p:sp>
      <p:sp>
        <p:nvSpPr>
          <p:cNvPr id="14" name="Text Placeholder 13">
            <a:extLst>
              <a:ext uri="{FF2B5EF4-FFF2-40B4-BE49-F238E27FC236}">
                <a16:creationId xmlns:a16="http://schemas.microsoft.com/office/drawing/2014/main" id="{1DE557ED-4820-41B1-AC9B-0EA8646B1560}"/>
              </a:ext>
            </a:extLst>
          </p:cNvPr>
          <p:cNvSpPr>
            <a:spLocks noGrp="1"/>
          </p:cNvSpPr>
          <p:nvPr>
            <p:ph type="body" idx="1"/>
          </p:nvPr>
        </p:nvSpPr>
        <p:spPr/>
        <p:txBody>
          <a:bodyPr/>
          <a:lstStyle/>
          <a:p>
            <a:r>
              <a:rPr lang="en-US" dirty="0"/>
              <a:t>Keyword</a:t>
            </a:r>
          </a:p>
        </p:txBody>
      </p:sp>
      <p:sp>
        <p:nvSpPr>
          <p:cNvPr id="12" name="Content Placeholder 11">
            <a:extLst>
              <a:ext uri="{FF2B5EF4-FFF2-40B4-BE49-F238E27FC236}">
                <a16:creationId xmlns:a16="http://schemas.microsoft.com/office/drawing/2014/main" id="{14501D90-A985-4265-8C42-C88ADA06C5F1}"/>
              </a:ext>
            </a:extLst>
          </p:cNvPr>
          <p:cNvSpPr>
            <a:spLocks noGrp="1"/>
          </p:cNvSpPr>
          <p:nvPr>
            <p:ph sz="half" idx="2"/>
          </p:nvPr>
        </p:nvSpPr>
        <p:spPr/>
        <p:txBody>
          <a:bodyPr/>
          <a:lstStyle/>
          <a:p>
            <a:r>
              <a:rPr lang="en-US" dirty="0"/>
              <a:t>Reputation</a:t>
            </a:r>
          </a:p>
          <a:p>
            <a:r>
              <a:rPr lang="en-US" dirty="0"/>
              <a:t>Measurable </a:t>
            </a:r>
          </a:p>
          <a:p>
            <a:r>
              <a:rPr lang="en-US" dirty="0"/>
              <a:t>Defined methodology</a:t>
            </a:r>
          </a:p>
        </p:txBody>
      </p:sp>
      <p:sp>
        <p:nvSpPr>
          <p:cNvPr id="15" name="Text Placeholder 14">
            <a:extLst>
              <a:ext uri="{FF2B5EF4-FFF2-40B4-BE49-F238E27FC236}">
                <a16:creationId xmlns:a16="http://schemas.microsoft.com/office/drawing/2014/main" id="{B9A7CB69-6B24-49DF-9AB2-97F688A9B378}"/>
              </a:ext>
            </a:extLst>
          </p:cNvPr>
          <p:cNvSpPr>
            <a:spLocks noGrp="1"/>
          </p:cNvSpPr>
          <p:nvPr>
            <p:ph type="body" sz="quarter" idx="3"/>
          </p:nvPr>
        </p:nvSpPr>
        <p:spPr/>
        <p:txBody>
          <a:bodyPr/>
          <a:lstStyle/>
          <a:p>
            <a:r>
              <a:rPr lang="en-US" dirty="0"/>
              <a:t>Benefit</a:t>
            </a:r>
          </a:p>
        </p:txBody>
      </p:sp>
      <p:sp>
        <p:nvSpPr>
          <p:cNvPr id="16" name="Content Placeholder 15">
            <a:extLst>
              <a:ext uri="{FF2B5EF4-FFF2-40B4-BE49-F238E27FC236}">
                <a16:creationId xmlns:a16="http://schemas.microsoft.com/office/drawing/2014/main" id="{416ED61B-9C9B-4B7F-9C84-3362A613F1A5}"/>
              </a:ext>
            </a:extLst>
          </p:cNvPr>
          <p:cNvSpPr>
            <a:spLocks noGrp="1"/>
          </p:cNvSpPr>
          <p:nvPr>
            <p:ph sz="quarter" idx="4"/>
          </p:nvPr>
        </p:nvSpPr>
        <p:spPr/>
        <p:txBody>
          <a:bodyPr>
            <a:normAutofit fontScale="92500" lnSpcReduction="20000"/>
          </a:bodyPr>
          <a:lstStyle/>
          <a:p>
            <a:r>
              <a:rPr lang="en-US" dirty="0"/>
              <a:t>Customers assured by established history of quality work validated by prior customer experience</a:t>
            </a:r>
          </a:p>
          <a:p>
            <a:r>
              <a:rPr lang="en-US" dirty="0"/>
              <a:t>Customers can evaluate Peregrine based on body of work, measurable by scope of STCs, PMAs and work product</a:t>
            </a:r>
          </a:p>
          <a:p>
            <a:r>
              <a:rPr lang="en-US" dirty="0"/>
              <a:t>Customers can expect an organized project based on documented processes and procedures used with success over numerous programs </a:t>
            </a:r>
          </a:p>
        </p:txBody>
      </p:sp>
      <p:sp>
        <p:nvSpPr>
          <p:cNvPr id="5" name="Footer Placeholder 4">
            <a:extLst>
              <a:ext uri="{FF2B5EF4-FFF2-40B4-BE49-F238E27FC236}">
                <a16:creationId xmlns:a16="http://schemas.microsoft.com/office/drawing/2014/main" id="{513FF787-8F28-4F08-8906-AE0AA1DEFD84}"/>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7833E84A-2DE6-4007-B11F-24619308EF30}"/>
              </a:ext>
            </a:extLst>
          </p:cNvPr>
          <p:cNvSpPr>
            <a:spLocks noGrp="1"/>
          </p:cNvSpPr>
          <p:nvPr>
            <p:ph type="dt" sz="half" idx="10"/>
          </p:nvPr>
        </p:nvSpPr>
        <p:spPr/>
        <p:txBody>
          <a:bodyPr/>
          <a:lstStyle/>
          <a:p>
            <a:r>
              <a:rPr lang="en-US"/>
              <a:t>21 December 2020</a:t>
            </a:r>
            <a:endParaRPr lang="en-US" dirty="0"/>
          </a:p>
        </p:txBody>
      </p:sp>
      <p:sp>
        <p:nvSpPr>
          <p:cNvPr id="19" name="Slide Number Placeholder 18">
            <a:extLst>
              <a:ext uri="{FF2B5EF4-FFF2-40B4-BE49-F238E27FC236}">
                <a16:creationId xmlns:a16="http://schemas.microsoft.com/office/drawing/2014/main" id="{5A46D17D-27AB-4BE2-A459-0C5C0E577608}"/>
              </a:ext>
            </a:extLst>
          </p:cNvPr>
          <p:cNvSpPr>
            <a:spLocks noGrp="1"/>
          </p:cNvSpPr>
          <p:nvPr>
            <p:ph type="sldNum" sz="quarter" idx="12"/>
          </p:nvPr>
        </p:nvSpPr>
        <p:spPr/>
        <p:txBody>
          <a:bodyPr/>
          <a:lstStyle/>
          <a:p>
            <a:fld id="{A7F8E3F6-DE14-48B2-B2BC-6FABA9630FB8}" type="slidenum">
              <a:rPr lang="en-US" smtClean="0"/>
              <a:t>32</a:t>
            </a:fld>
            <a:endParaRPr lang="en-US"/>
          </a:p>
        </p:txBody>
      </p:sp>
    </p:spTree>
    <p:extLst>
      <p:ext uri="{BB962C8B-B14F-4D97-AF65-F5344CB8AC3E}">
        <p14:creationId xmlns:p14="http://schemas.microsoft.com/office/powerpoint/2010/main" val="1837784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33</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The Peregrine Customer Commitment</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815882"/>
          </a:xfrm>
          <a:prstGeom prst="rect">
            <a:avLst/>
          </a:prstGeom>
          <a:noFill/>
        </p:spPr>
        <p:txBody>
          <a:bodyPr wrap="square" rtlCol="0">
            <a:spAutoFit/>
          </a:bodyPr>
          <a:lstStyle/>
          <a:p>
            <a:r>
              <a:rPr lang="en-US" sz="1400" b="1" dirty="0"/>
              <a:t>Reputation</a:t>
            </a:r>
          </a:p>
          <a:p>
            <a:endParaRPr lang="en-US" sz="1400" dirty="0"/>
          </a:p>
          <a:p>
            <a:r>
              <a:rPr lang="en-US" sz="1400" dirty="0"/>
              <a:t>Peregrine customers are assured by established history of quality work validated by prior customer experience. We depend on a sterling reputation with our customers, certification agencies and the quality of our commitments.</a:t>
            </a: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815882"/>
          </a:xfrm>
          <a:prstGeom prst="rect">
            <a:avLst/>
          </a:prstGeom>
          <a:noFill/>
        </p:spPr>
        <p:txBody>
          <a:bodyPr wrap="square" rtlCol="0">
            <a:spAutoFit/>
          </a:bodyPr>
          <a:lstStyle/>
          <a:p>
            <a:r>
              <a:rPr lang="en-US" sz="1400" b="1" dirty="0"/>
              <a:t>Measurable</a:t>
            </a:r>
          </a:p>
          <a:p>
            <a:endParaRPr lang="en-US" sz="1400" dirty="0"/>
          </a:p>
          <a:p>
            <a:r>
              <a:rPr lang="en-US" sz="1400" dirty="0"/>
              <a:t>The Peregrine body of work can be measurable by scope of STCs, PMAs and our work product. Look at our certification experience to see for yourself the range of projects and aircraft to see how our capabilities match your needs. </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031325"/>
          </a:xfrm>
          <a:prstGeom prst="rect">
            <a:avLst/>
          </a:prstGeom>
          <a:noFill/>
        </p:spPr>
        <p:txBody>
          <a:bodyPr wrap="square" rtlCol="0">
            <a:spAutoFit/>
          </a:bodyPr>
          <a:lstStyle/>
          <a:p>
            <a:r>
              <a:rPr lang="en-US" sz="1400" b="1" dirty="0"/>
              <a:t>Defined methodology</a:t>
            </a:r>
          </a:p>
          <a:p>
            <a:endParaRPr lang="en-US" sz="1400" dirty="0"/>
          </a:p>
          <a:p>
            <a:r>
              <a:rPr lang="en-US" sz="1400" dirty="0"/>
              <a:t>Peregrine clients can expect an organized project based on documented processes and procedures used with success over numerous programs. Our processes match the requirements of our customers and the certification agencies that validate the work we perform on your behalf</a:t>
            </a:r>
          </a:p>
        </p:txBody>
      </p:sp>
      <p:pic>
        <p:nvPicPr>
          <p:cNvPr id="2050" name="Picture 2" descr="Close up of English dictionary page with word reputation">
            <a:extLst>
              <a:ext uri="{FF2B5EF4-FFF2-40B4-BE49-F238E27FC236}">
                <a16:creationId xmlns:a16="http://schemas.microsoft.com/office/drawing/2014/main" id="{97CA8DDB-2BF6-4700-A3D2-3627083BC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38"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3054C1-A863-49BB-91D3-2CDFFB89A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878" y="1109774"/>
            <a:ext cx="2525838" cy="1894378"/>
          </a:xfrm>
          <a:prstGeom prst="rect">
            <a:avLst/>
          </a:prstGeom>
        </p:spPr>
      </p:pic>
      <p:pic>
        <p:nvPicPr>
          <p:cNvPr id="2052" name="Picture 4" descr="Project management team updating Gantt chart schedule or planning on computer, two business people in office">
            <a:extLst>
              <a:ext uri="{FF2B5EF4-FFF2-40B4-BE49-F238E27FC236}">
                <a16:creationId xmlns:a16="http://schemas.microsoft.com/office/drawing/2014/main" id="{3A60F5D1-5349-4A37-8FFC-D69C6AA3D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4306"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1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2FDF3F-5181-408E-AEA0-CF899201F394}"/>
              </a:ext>
            </a:extLst>
          </p:cNvPr>
          <p:cNvSpPr>
            <a:spLocks noGrp="1"/>
          </p:cNvSpPr>
          <p:nvPr>
            <p:ph type="title"/>
          </p:nvPr>
        </p:nvSpPr>
        <p:spPr/>
        <p:txBody>
          <a:bodyPr/>
          <a:lstStyle/>
          <a:p>
            <a:pPr marL="0" lvl="0" indent="0">
              <a:buNone/>
            </a:pPr>
            <a:r>
              <a:rPr lang="en-US" dirty="0"/>
              <a:t>Accurate Requirements Capture &amp; Engineering Design</a:t>
            </a:r>
          </a:p>
        </p:txBody>
      </p:sp>
      <p:sp>
        <p:nvSpPr>
          <p:cNvPr id="11" name="Text Placeholder 10">
            <a:extLst>
              <a:ext uri="{FF2B5EF4-FFF2-40B4-BE49-F238E27FC236}">
                <a16:creationId xmlns:a16="http://schemas.microsoft.com/office/drawing/2014/main" id="{16454FC5-D1B8-4FD8-A253-554E2B1B16C7}"/>
              </a:ext>
            </a:extLst>
          </p:cNvPr>
          <p:cNvSpPr>
            <a:spLocks noGrp="1"/>
          </p:cNvSpPr>
          <p:nvPr>
            <p:ph type="body" idx="1"/>
          </p:nvPr>
        </p:nvSpPr>
        <p:spPr/>
        <p:txBody>
          <a:bodyPr/>
          <a:lstStyle/>
          <a:p>
            <a:r>
              <a:rPr lang="en-US" dirty="0"/>
              <a:t>Keyword</a:t>
            </a:r>
          </a:p>
        </p:txBody>
      </p:sp>
      <p:sp>
        <p:nvSpPr>
          <p:cNvPr id="12" name="Content Placeholder 11">
            <a:extLst>
              <a:ext uri="{FF2B5EF4-FFF2-40B4-BE49-F238E27FC236}">
                <a16:creationId xmlns:a16="http://schemas.microsoft.com/office/drawing/2014/main" id="{C8AA8DA1-6298-4899-860E-D3F2FE678FFC}"/>
              </a:ext>
            </a:extLst>
          </p:cNvPr>
          <p:cNvSpPr>
            <a:spLocks noGrp="1"/>
          </p:cNvSpPr>
          <p:nvPr>
            <p:ph sz="half" idx="2"/>
          </p:nvPr>
        </p:nvSpPr>
        <p:spPr/>
        <p:txBody>
          <a:bodyPr/>
          <a:lstStyle/>
          <a:p>
            <a:r>
              <a:rPr lang="en-US" dirty="0"/>
              <a:t>Common tools</a:t>
            </a:r>
          </a:p>
          <a:p>
            <a:r>
              <a:rPr lang="en-US" dirty="0"/>
              <a:t>Defined methodology</a:t>
            </a:r>
          </a:p>
          <a:p>
            <a:r>
              <a:rPr lang="en-US" dirty="0"/>
              <a:t>Experience with FAA and ACO</a:t>
            </a:r>
          </a:p>
        </p:txBody>
      </p:sp>
      <p:sp>
        <p:nvSpPr>
          <p:cNvPr id="13" name="Text Placeholder 12">
            <a:extLst>
              <a:ext uri="{FF2B5EF4-FFF2-40B4-BE49-F238E27FC236}">
                <a16:creationId xmlns:a16="http://schemas.microsoft.com/office/drawing/2014/main" id="{E552AC4F-9EF8-4BEB-B140-756805FA0962}"/>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6E380132-A9B8-468B-9085-EDAE70A7D38C}"/>
              </a:ext>
            </a:extLst>
          </p:cNvPr>
          <p:cNvSpPr>
            <a:spLocks noGrp="1"/>
          </p:cNvSpPr>
          <p:nvPr>
            <p:ph sz="quarter" idx="4"/>
          </p:nvPr>
        </p:nvSpPr>
        <p:spPr/>
        <p:txBody>
          <a:bodyPr>
            <a:normAutofit fontScale="85000" lnSpcReduction="10000"/>
          </a:bodyPr>
          <a:lstStyle/>
          <a:p>
            <a:r>
              <a:rPr lang="en-US" dirty="0"/>
              <a:t>Customers can communicate with Peregrine using industry standard tools and formats</a:t>
            </a:r>
          </a:p>
          <a:p>
            <a:r>
              <a:rPr lang="en-US" dirty="0"/>
              <a:t>Requirements capture and engineering design guided by established processes and procedures that enhance customer assurance of predictable project success</a:t>
            </a:r>
          </a:p>
          <a:p>
            <a:r>
              <a:rPr lang="en-US" dirty="0"/>
              <a:t>Peregrine understanding and confidence of FAA and ACO streamlines approval and reduces costly surprises</a:t>
            </a:r>
          </a:p>
        </p:txBody>
      </p:sp>
      <p:sp>
        <p:nvSpPr>
          <p:cNvPr id="5" name="Footer Placeholder 4">
            <a:extLst>
              <a:ext uri="{FF2B5EF4-FFF2-40B4-BE49-F238E27FC236}">
                <a16:creationId xmlns:a16="http://schemas.microsoft.com/office/drawing/2014/main" id="{C7F91FA9-9A1D-4CD9-BC38-04D10B1ED0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1438E355-BF24-4DE0-8CB1-44FC96DF09BD}"/>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601209B1-ECDC-4856-A7E5-CAB435A44857}"/>
              </a:ext>
            </a:extLst>
          </p:cNvPr>
          <p:cNvSpPr>
            <a:spLocks noGrp="1"/>
          </p:cNvSpPr>
          <p:nvPr>
            <p:ph type="sldNum" sz="quarter" idx="12"/>
          </p:nvPr>
        </p:nvSpPr>
        <p:spPr/>
        <p:txBody>
          <a:bodyPr/>
          <a:lstStyle/>
          <a:p>
            <a:fld id="{A7F8E3F6-DE14-48B2-B2BC-6FABA9630FB8}" type="slidenum">
              <a:rPr lang="en-US" smtClean="0"/>
              <a:t>34</a:t>
            </a:fld>
            <a:endParaRPr lang="en-US"/>
          </a:p>
        </p:txBody>
      </p:sp>
    </p:spTree>
    <p:extLst>
      <p:ext uri="{BB962C8B-B14F-4D97-AF65-F5344CB8AC3E}">
        <p14:creationId xmlns:p14="http://schemas.microsoft.com/office/powerpoint/2010/main" val="798006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35</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Reliable Program Scoping &amp; Management</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815882"/>
          </a:xfrm>
          <a:prstGeom prst="rect">
            <a:avLst/>
          </a:prstGeom>
          <a:noFill/>
        </p:spPr>
        <p:txBody>
          <a:bodyPr wrap="square" rtlCol="0">
            <a:spAutoFit/>
          </a:bodyPr>
          <a:lstStyle/>
          <a:p>
            <a:r>
              <a:rPr lang="en-US" sz="1400" b="1" dirty="0"/>
              <a:t>Common tools</a:t>
            </a:r>
          </a:p>
          <a:p>
            <a:endParaRPr lang="en-US" sz="1400" dirty="0"/>
          </a:p>
          <a:p>
            <a:r>
              <a:rPr lang="en-US" sz="1400" dirty="0"/>
              <a:t>Peregrine customers can communicate with Peregrine using industry standard tools and formats. We work to interface with you using the same tools and formats that you currently use.</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031325"/>
          </a:xfrm>
          <a:prstGeom prst="rect">
            <a:avLst/>
          </a:prstGeom>
          <a:noFill/>
        </p:spPr>
        <p:txBody>
          <a:bodyPr wrap="square" rtlCol="0">
            <a:spAutoFit/>
          </a:bodyPr>
          <a:lstStyle/>
          <a:p>
            <a:r>
              <a:rPr lang="en-US" sz="1400" b="1" dirty="0"/>
              <a:t>Defined methodology</a:t>
            </a:r>
          </a:p>
          <a:p>
            <a:endParaRPr lang="en-US" sz="1400" dirty="0"/>
          </a:p>
          <a:p>
            <a:r>
              <a:rPr lang="en-US" sz="1400" dirty="0"/>
              <a:t>Peregrine clients can expect an organized project based on documented processes and procedures used with success over numerous programs. Our processes match the requirements of our customers and the certification agencies that validate the work we perform on your behalf. </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677656"/>
          </a:xfrm>
          <a:prstGeom prst="rect">
            <a:avLst/>
          </a:prstGeom>
          <a:noFill/>
        </p:spPr>
        <p:txBody>
          <a:bodyPr wrap="square" rtlCol="0">
            <a:spAutoFit/>
          </a:bodyPr>
          <a:lstStyle/>
          <a:p>
            <a:r>
              <a:rPr lang="en-US" sz="1400" b="1" dirty="0"/>
              <a:t>Experience with FAA and ACO</a:t>
            </a:r>
          </a:p>
          <a:p>
            <a:endParaRPr lang="en-US" sz="1400" dirty="0"/>
          </a:p>
          <a:p>
            <a:r>
              <a:rPr lang="en-US" sz="1400" dirty="0"/>
              <a:t>Peregrine clients can expect to benefit from our understanding and confidence of FAA and ACO to streamline approval and reduces costly surprises. Not only does this apply to the FAA, but Peregrine experience includes validation with other national aviation authorities including EASA, AFAM, ANAC, CAAC and Transport Canada</a:t>
            </a:r>
          </a:p>
          <a:p>
            <a:endParaRPr lang="en-US" sz="1400" dirty="0"/>
          </a:p>
        </p:txBody>
      </p:sp>
      <p:pic>
        <p:nvPicPr>
          <p:cNvPr id="5" name="Picture 4">
            <a:extLst>
              <a:ext uri="{FF2B5EF4-FFF2-40B4-BE49-F238E27FC236}">
                <a16:creationId xmlns:a16="http://schemas.microsoft.com/office/drawing/2014/main" id="{29FE7BF7-4651-45AA-B467-0893871EE663}"/>
              </a:ext>
            </a:extLst>
          </p:cNvPr>
          <p:cNvPicPr>
            <a:picLocks noChangeAspect="1"/>
          </p:cNvPicPr>
          <p:nvPr/>
        </p:nvPicPr>
        <p:blipFill>
          <a:blip r:embed="rId2"/>
          <a:stretch>
            <a:fillRect/>
          </a:stretch>
        </p:blipFill>
        <p:spPr>
          <a:xfrm>
            <a:off x="582418" y="1109774"/>
            <a:ext cx="2992217" cy="1929980"/>
          </a:xfrm>
          <a:prstGeom prst="rect">
            <a:avLst/>
          </a:prstGeom>
        </p:spPr>
      </p:pic>
      <p:pic>
        <p:nvPicPr>
          <p:cNvPr id="3074" name="Picture 2" descr="Macro photo of tooth wheel mechanism with ASSESSMENT, PLAN, ANALYSIS, PROCESS, GOAL, METHOD and SYSTEM words imprinted on metal surface">
            <a:extLst>
              <a:ext uri="{FF2B5EF4-FFF2-40B4-BE49-F238E27FC236}">
                <a16:creationId xmlns:a16="http://schemas.microsoft.com/office/drawing/2014/main" id="{02C77E2C-BEBE-4A4B-A752-D975C4169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709" y="1109774"/>
            <a:ext cx="3551959" cy="18943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SHINGTON, DC, USA - December 11, 2019: Seal of the Federal Aviation Administration (FAA) on a waving flag out-front of the headquarters in Washington, D.C.">
            <a:extLst>
              <a:ext uri="{FF2B5EF4-FFF2-40B4-BE49-F238E27FC236}">
                <a16:creationId xmlns:a16="http://schemas.microsoft.com/office/drawing/2014/main" id="{867572F5-BBF5-43C5-8440-45D017B24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822" y="1086650"/>
            <a:ext cx="3222692" cy="191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7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27BEB4-EE6F-4319-B441-9AC7FBA10286}"/>
              </a:ext>
            </a:extLst>
          </p:cNvPr>
          <p:cNvSpPr>
            <a:spLocks noGrp="1"/>
          </p:cNvSpPr>
          <p:nvPr>
            <p:ph type="title"/>
          </p:nvPr>
        </p:nvSpPr>
        <p:spPr/>
        <p:txBody>
          <a:bodyPr/>
          <a:lstStyle/>
          <a:p>
            <a:pPr marL="0" lvl="0" indent="0">
              <a:buNone/>
            </a:pPr>
            <a:r>
              <a:rPr lang="en-US" dirty="0"/>
              <a:t>Reliable Program Scoping &amp; Management</a:t>
            </a:r>
          </a:p>
        </p:txBody>
      </p:sp>
      <p:sp>
        <p:nvSpPr>
          <p:cNvPr id="9" name="Text Placeholder 8">
            <a:extLst>
              <a:ext uri="{FF2B5EF4-FFF2-40B4-BE49-F238E27FC236}">
                <a16:creationId xmlns:a16="http://schemas.microsoft.com/office/drawing/2014/main" id="{263F6879-463D-4FBC-9669-572ACD0F6A56}"/>
              </a:ext>
            </a:extLst>
          </p:cNvPr>
          <p:cNvSpPr>
            <a:spLocks noGrp="1"/>
          </p:cNvSpPr>
          <p:nvPr>
            <p:ph type="body" idx="1"/>
          </p:nvPr>
        </p:nvSpPr>
        <p:spPr/>
        <p:txBody>
          <a:bodyPr/>
          <a:lstStyle/>
          <a:p>
            <a:r>
              <a:rPr lang="en-US" dirty="0"/>
              <a:t>Keyword</a:t>
            </a:r>
          </a:p>
        </p:txBody>
      </p:sp>
      <p:sp>
        <p:nvSpPr>
          <p:cNvPr id="10" name="Content Placeholder 9">
            <a:extLst>
              <a:ext uri="{FF2B5EF4-FFF2-40B4-BE49-F238E27FC236}">
                <a16:creationId xmlns:a16="http://schemas.microsoft.com/office/drawing/2014/main" id="{281283A0-138F-4F7F-8B4E-3393090497C7}"/>
              </a:ext>
            </a:extLst>
          </p:cNvPr>
          <p:cNvSpPr>
            <a:spLocks noGrp="1"/>
          </p:cNvSpPr>
          <p:nvPr>
            <p:ph sz="half" idx="2"/>
          </p:nvPr>
        </p:nvSpPr>
        <p:spPr/>
        <p:txBody>
          <a:bodyPr/>
          <a:lstStyle/>
          <a:p>
            <a:r>
              <a:rPr lang="en-US" dirty="0"/>
              <a:t>Experience-based program evaluation and schedule development</a:t>
            </a:r>
          </a:p>
          <a:p>
            <a:r>
              <a:rPr lang="en-US" dirty="0"/>
              <a:t>Project deliverable elements scoped</a:t>
            </a:r>
          </a:p>
          <a:p>
            <a:endParaRPr lang="en-US" dirty="0"/>
          </a:p>
          <a:p>
            <a:pPr marL="0" indent="0">
              <a:buNone/>
            </a:pPr>
            <a:endParaRPr lang="en-US" dirty="0"/>
          </a:p>
          <a:p>
            <a:endParaRPr lang="en-US" dirty="0"/>
          </a:p>
        </p:txBody>
      </p:sp>
      <p:sp>
        <p:nvSpPr>
          <p:cNvPr id="11" name="Text Placeholder 10">
            <a:extLst>
              <a:ext uri="{FF2B5EF4-FFF2-40B4-BE49-F238E27FC236}">
                <a16:creationId xmlns:a16="http://schemas.microsoft.com/office/drawing/2014/main" id="{3B09C4CE-99F2-4DA8-82AC-66B49B40D148}"/>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5A10DE8E-3DA8-4145-97C5-A4FA5801C3C2}"/>
              </a:ext>
            </a:extLst>
          </p:cNvPr>
          <p:cNvSpPr>
            <a:spLocks noGrp="1"/>
          </p:cNvSpPr>
          <p:nvPr>
            <p:ph sz="quarter" idx="4"/>
          </p:nvPr>
        </p:nvSpPr>
        <p:spPr/>
        <p:txBody>
          <a:bodyPr/>
          <a:lstStyle/>
          <a:p>
            <a:r>
              <a:rPr lang="en-US" dirty="0"/>
              <a:t>Customers can evaluate project scope and management based on Peregrine experience over multiple projects similar to customer’s needs</a:t>
            </a:r>
          </a:p>
          <a:p>
            <a:pPr marL="0" indent="0">
              <a:buNone/>
            </a:pPr>
            <a:endParaRPr lang="en-US" dirty="0"/>
          </a:p>
        </p:txBody>
      </p:sp>
      <p:sp>
        <p:nvSpPr>
          <p:cNvPr id="5" name="Footer Placeholder 4">
            <a:extLst>
              <a:ext uri="{FF2B5EF4-FFF2-40B4-BE49-F238E27FC236}">
                <a16:creationId xmlns:a16="http://schemas.microsoft.com/office/drawing/2014/main" id="{9DECE4F7-1284-4008-B578-E3AB4521E6DC}"/>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2DF35846-B9EA-4211-907D-7874315DEABD}"/>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8D25BA26-F205-426B-B05C-383034261554}"/>
              </a:ext>
            </a:extLst>
          </p:cNvPr>
          <p:cNvSpPr>
            <a:spLocks noGrp="1"/>
          </p:cNvSpPr>
          <p:nvPr>
            <p:ph type="sldNum" sz="quarter" idx="12"/>
          </p:nvPr>
        </p:nvSpPr>
        <p:spPr/>
        <p:txBody>
          <a:bodyPr/>
          <a:lstStyle/>
          <a:p>
            <a:fld id="{A7F8E3F6-DE14-48B2-B2BC-6FABA9630FB8}" type="slidenum">
              <a:rPr lang="en-US" smtClean="0"/>
              <a:t>36</a:t>
            </a:fld>
            <a:endParaRPr lang="en-US"/>
          </a:p>
        </p:txBody>
      </p:sp>
    </p:spTree>
    <p:extLst>
      <p:ext uri="{BB962C8B-B14F-4D97-AF65-F5344CB8AC3E}">
        <p14:creationId xmlns:p14="http://schemas.microsoft.com/office/powerpoint/2010/main" val="2763485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37</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Accurate Requirements Capture &amp; Engineering Design</a:t>
            </a:r>
          </a:p>
        </p:txBody>
      </p:sp>
      <p:sp>
        <p:nvSpPr>
          <p:cNvPr id="10" name="TextBox 9">
            <a:extLst>
              <a:ext uri="{FF2B5EF4-FFF2-40B4-BE49-F238E27FC236}">
                <a16:creationId xmlns:a16="http://schemas.microsoft.com/office/drawing/2014/main" id="{DDF64C8F-D9B7-4253-831C-43CD7C09F99B}"/>
              </a:ext>
            </a:extLst>
          </p:cNvPr>
          <p:cNvSpPr txBox="1"/>
          <p:nvPr/>
        </p:nvSpPr>
        <p:spPr>
          <a:xfrm>
            <a:off x="2198809" y="3004152"/>
            <a:ext cx="3711659" cy="2031325"/>
          </a:xfrm>
          <a:prstGeom prst="rect">
            <a:avLst/>
          </a:prstGeom>
          <a:noFill/>
        </p:spPr>
        <p:txBody>
          <a:bodyPr wrap="square" rtlCol="0">
            <a:spAutoFit/>
          </a:bodyPr>
          <a:lstStyle/>
          <a:p>
            <a:r>
              <a:rPr lang="en-US" sz="1400" b="1" dirty="0"/>
              <a:t>Experience-based program evaluation and schedule development</a:t>
            </a:r>
          </a:p>
          <a:p>
            <a:endParaRPr lang="en-US" sz="1400" dirty="0"/>
          </a:p>
          <a:p>
            <a:r>
              <a:rPr lang="en-US" sz="1400" dirty="0"/>
              <a:t>Peregrine customers can depend on accurate project scope and schedule/budget management based on Peregrine experience over multiple projects similar to customer’s needs</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6188237" y="3004152"/>
            <a:ext cx="3711659" cy="1815882"/>
          </a:xfrm>
          <a:prstGeom prst="rect">
            <a:avLst/>
          </a:prstGeom>
          <a:noFill/>
        </p:spPr>
        <p:txBody>
          <a:bodyPr wrap="square" rtlCol="0">
            <a:spAutoFit/>
          </a:bodyPr>
          <a:lstStyle/>
          <a:p>
            <a:r>
              <a:rPr lang="en-US" sz="1400" b="1" dirty="0"/>
              <a:t>Project deliverable elements scoped</a:t>
            </a:r>
          </a:p>
          <a:p>
            <a:endParaRPr lang="en-US" sz="1400" dirty="0"/>
          </a:p>
          <a:p>
            <a:r>
              <a:rPr lang="en-US" sz="1400" dirty="0"/>
              <a:t>No only can Peregrine customers depend on experience with similar projects to ensure accurate time and budget expectations, but Peregrine understands what deliverable are required by airworthiness agencies and your customers</a:t>
            </a:r>
          </a:p>
        </p:txBody>
      </p:sp>
      <p:pic>
        <p:nvPicPr>
          <p:cNvPr id="8" name="Picture 7">
            <a:extLst>
              <a:ext uri="{FF2B5EF4-FFF2-40B4-BE49-F238E27FC236}">
                <a16:creationId xmlns:a16="http://schemas.microsoft.com/office/drawing/2014/main" id="{E82EF59B-102F-42A1-BD4F-EDEA1F76AF4A}"/>
              </a:ext>
            </a:extLst>
          </p:cNvPr>
          <p:cNvPicPr>
            <a:picLocks noChangeAspect="1"/>
          </p:cNvPicPr>
          <p:nvPr/>
        </p:nvPicPr>
        <p:blipFill>
          <a:blip r:embed="rId2"/>
          <a:stretch>
            <a:fillRect/>
          </a:stretch>
        </p:blipFill>
        <p:spPr>
          <a:xfrm>
            <a:off x="2519525" y="1109774"/>
            <a:ext cx="3165658" cy="1888843"/>
          </a:xfrm>
          <a:prstGeom prst="rect">
            <a:avLst/>
          </a:prstGeom>
        </p:spPr>
      </p:pic>
      <p:pic>
        <p:nvPicPr>
          <p:cNvPr id="3078" name="Picture 6" descr="business man writing project management concept">
            <a:extLst>
              <a:ext uri="{FF2B5EF4-FFF2-40B4-BE49-F238E27FC236}">
                <a16:creationId xmlns:a16="http://schemas.microsoft.com/office/drawing/2014/main" id="{57F20A1B-3DA6-428B-971D-B2DD28ADD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07" y="1109774"/>
            <a:ext cx="2698347" cy="188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1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DEE5C8-2946-4096-AB89-82C11A097C9E}"/>
              </a:ext>
            </a:extLst>
          </p:cNvPr>
          <p:cNvSpPr>
            <a:spLocks noGrp="1"/>
          </p:cNvSpPr>
          <p:nvPr>
            <p:ph type="title"/>
          </p:nvPr>
        </p:nvSpPr>
        <p:spPr/>
        <p:txBody>
          <a:bodyPr/>
          <a:lstStyle/>
          <a:p>
            <a:pPr lvl="0"/>
            <a:r>
              <a:rPr lang="en-US" dirty="0"/>
              <a:t>Professional Program Communication – No Surprises</a:t>
            </a:r>
          </a:p>
        </p:txBody>
      </p:sp>
      <p:sp>
        <p:nvSpPr>
          <p:cNvPr id="9" name="Text Placeholder 8">
            <a:extLst>
              <a:ext uri="{FF2B5EF4-FFF2-40B4-BE49-F238E27FC236}">
                <a16:creationId xmlns:a16="http://schemas.microsoft.com/office/drawing/2014/main" id="{94BEF1B1-FB30-4E1C-8E7F-9C1C6327457B}"/>
              </a:ext>
            </a:extLst>
          </p:cNvPr>
          <p:cNvSpPr>
            <a:spLocks noGrp="1"/>
          </p:cNvSpPr>
          <p:nvPr>
            <p:ph type="body" idx="1"/>
          </p:nvPr>
        </p:nvSpPr>
        <p:spPr/>
        <p:txBody>
          <a:bodyPr/>
          <a:lstStyle/>
          <a:p>
            <a:r>
              <a:rPr lang="en-US" dirty="0"/>
              <a:t>Keywords</a:t>
            </a:r>
          </a:p>
        </p:txBody>
      </p:sp>
      <p:sp>
        <p:nvSpPr>
          <p:cNvPr id="10" name="Content Placeholder 9">
            <a:extLst>
              <a:ext uri="{FF2B5EF4-FFF2-40B4-BE49-F238E27FC236}">
                <a16:creationId xmlns:a16="http://schemas.microsoft.com/office/drawing/2014/main" id="{BF5C15F0-2ACA-4DA1-8312-0C7762F2062A}"/>
              </a:ext>
            </a:extLst>
          </p:cNvPr>
          <p:cNvSpPr>
            <a:spLocks noGrp="1"/>
          </p:cNvSpPr>
          <p:nvPr>
            <p:ph sz="half" idx="2"/>
          </p:nvPr>
        </p:nvSpPr>
        <p:spPr/>
        <p:txBody>
          <a:bodyPr/>
          <a:lstStyle/>
          <a:p>
            <a:r>
              <a:rPr lang="en-US" dirty="0" err="1"/>
              <a:t>MSProject</a:t>
            </a:r>
            <a:r>
              <a:rPr lang="en-US" dirty="0"/>
              <a:t> used</a:t>
            </a:r>
          </a:p>
          <a:p>
            <a:r>
              <a:rPr lang="en-US" dirty="0"/>
              <a:t>Clear milestones</a:t>
            </a:r>
          </a:p>
          <a:p>
            <a:r>
              <a:rPr lang="en-US" dirty="0"/>
              <a:t>Predictable FAA response times</a:t>
            </a:r>
          </a:p>
        </p:txBody>
      </p:sp>
      <p:sp>
        <p:nvSpPr>
          <p:cNvPr id="11" name="Text Placeholder 10">
            <a:extLst>
              <a:ext uri="{FF2B5EF4-FFF2-40B4-BE49-F238E27FC236}">
                <a16:creationId xmlns:a16="http://schemas.microsoft.com/office/drawing/2014/main" id="{FB19BDC7-7E21-40E8-B6C0-2FD894205F92}"/>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523B727F-54A3-4F7C-B956-2DAD581367FD}"/>
              </a:ext>
            </a:extLst>
          </p:cNvPr>
          <p:cNvSpPr>
            <a:spLocks noGrp="1"/>
          </p:cNvSpPr>
          <p:nvPr>
            <p:ph sz="quarter" idx="4"/>
          </p:nvPr>
        </p:nvSpPr>
        <p:spPr/>
        <p:txBody>
          <a:bodyPr>
            <a:normAutofit fontScale="92500" lnSpcReduction="10000"/>
          </a:bodyPr>
          <a:lstStyle/>
          <a:p>
            <a:r>
              <a:rPr lang="en-US" dirty="0"/>
              <a:t>Customer communications use a common, established scheduling and reporting tool</a:t>
            </a:r>
          </a:p>
          <a:p>
            <a:r>
              <a:rPr lang="en-US" dirty="0"/>
              <a:t>Common milestones, based on regulatory and industry practice allow customers to understand key project achievements or concerns</a:t>
            </a:r>
          </a:p>
          <a:p>
            <a:r>
              <a:rPr lang="en-US" dirty="0"/>
              <a:t>Peregrine’s experience with FAA and ACO establish clear expectations based on prior activity</a:t>
            </a:r>
          </a:p>
        </p:txBody>
      </p:sp>
      <p:sp>
        <p:nvSpPr>
          <p:cNvPr id="5" name="Footer Placeholder 4">
            <a:extLst>
              <a:ext uri="{FF2B5EF4-FFF2-40B4-BE49-F238E27FC236}">
                <a16:creationId xmlns:a16="http://schemas.microsoft.com/office/drawing/2014/main" id="{B15F4357-F6F7-41BD-8F27-BAEAE573119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810295FE-F2A5-4692-AEB4-FB95B2150577}"/>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F2B96820-2BD9-43B7-B1BA-90AC884795F9}"/>
              </a:ext>
            </a:extLst>
          </p:cNvPr>
          <p:cNvSpPr>
            <a:spLocks noGrp="1"/>
          </p:cNvSpPr>
          <p:nvPr>
            <p:ph type="sldNum" sz="quarter" idx="12"/>
          </p:nvPr>
        </p:nvSpPr>
        <p:spPr/>
        <p:txBody>
          <a:bodyPr/>
          <a:lstStyle/>
          <a:p>
            <a:fld id="{A7F8E3F6-DE14-48B2-B2BC-6FABA9630FB8}" type="slidenum">
              <a:rPr lang="en-US" smtClean="0"/>
              <a:t>38</a:t>
            </a:fld>
            <a:endParaRPr lang="en-US"/>
          </a:p>
        </p:txBody>
      </p:sp>
    </p:spTree>
    <p:extLst>
      <p:ext uri="{BB962C8B-B14F-4D97-AF65-F5344CB8AC3E}">
        <p14:creationId xmlns:p14="http://schemas.microsoft.com/office/powerpoint/2010/main" val="3173942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39</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Professional Program Communication – No Surprises</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600438"/>
          </a:xfrm>
          <a:prstGeom prst="rect">
            <a:avLst/>
          </a:prstGeom>
          <a:noFill/>
        </p:spPr>
        <p:txBody>
          <a:bodyPr wrap="square" rtlCol="0">
            <a:spAutoFit/>
          </a:bodyPr>
          <a:lstStyle/>
          <a:p>
            <a:r>
              <a:rPr lang="en-US" sz="1400" b="1" dirty="0" err="1"/>
              <a:t>MSProject</a:t>
            </a:r>
            <a:r>
              <a:rPr lang="en-US" sz="1400" b="1" dirty="0"/>
              <a:t> used</a:t>
            </a:r>
          </a:p>
          <a:p>
            <a:endParaRPr lang="en-US" sz="1400" dirty="0"/>
          </a:p>
          <a:p>
            <a:r>
              <a:rPr lang="en-US" sz="1400" dirty="0"/>
              <a:t>Peregrine customer communications use a common, established scheduling and reporting tool to easily integrate with your engineering and budgeting tools</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877437"/>
          </a:xfrm>
          <a:prstGeom prst="rect">
            <a:avLst/>
          </a:prstGeom>
          <a:noFill/>
        </p:spPr>
        <p:txBody>
          <a:bodyPr wrap="square" rtlCol="0">
            <a:spAutoFit/>
          </a:bodyPr>
          <a:lstStyle/>
          <a:p>
            <a:r>
              <a:rPr lang="en-US" sz="1800" dirty="0"/>
              <a:t>Clear milestones</a:t>
            </a:r>
          </a:p>
          <a:p>
            <a:endParaRPr lang="en-US" sz="1400" dirty="0"/>
          </a:p>
          <a:p>
            <a:r>
              <a:rPr lang="en-US" sz="1400" dirty="0"/>
              <a:t>Peregrine clients can expect commo, clear milestones, based on regulatory and industry practice to allow customers to understand key project achievements or concerns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1600438"/>
          </a:xfrm>
          <a:prstGeom prst="rect">
            <a:avLst/>
          </a:prstGeom>
          <a:noFill/>
        </p:spPr>
        <p:txBody>
          <a:bodyPr wrap="square" rtlCol="0">
            <a:spAutoFit/>
          </a:bodyPr>
          <a:lstStyle/>
          <a:p>
            <a:r>
              <a:rPr lang="en-US" sz="1400" b="1" dirty="0"/>
              <a:t>Predictable FAA response times</a:t>
            </a:r>
          </a:p>
          <a:p>
            <a:endParaRPr lang="en-US" sz="1400" dirty="0"/>
          </a:p>
          <a:p>
            <a:r>
              <a:rPr lang="en-US" sz="1400" dirty="0"/>
              <a:t>Peregrine’s experience with FAA, FAA ACO (and EASA, AFAM, ANAC, CAAC and Transport Canada as needed) establishes clear expectations based on prior activity</a:t>
            </a:r>
          </a:p>
          <a:p>
            <a:endParaRPr lang="en-US" sz="1400" dirty="0"/>
          </a:p>
        </p:txBody>
      </p:sp>
      <p:pic>
        <p:nvPicPr>
          <p:cNvPr id="5122" name="Picture 2" descr="Man using project management software at work">
            <a:extLst>
              <a:ext uri="{FF2B5EF4-FFF2-40B4-BE49-F238E27FC236}">
                <a16:creationId xmlns:a16="http://schemas.microsoft.com/office/drawing/2014/main" id="{AA0F1FCC-B338-44D7-8C0A-CCB684CC6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7" y="1086650"/>
            <a:ext cx="2700130" cy="18900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77AB7B-1FEE-4EC4-8C55-A4CA9B9A423C}"/>
              </a:ext>
            </a:extLst>
          </p:cNvPr>
          <p:cNvPicPr>
            <a:picLocks noChangeAspect="1"/>
          </p:cNvPicPr>
          <p:nvPr/>
        </p:nvPicPr>
        <p:blipFill>
          <a:blip r:embed="rId3"/>
          <a:stretch>
            <a:fillRect/>
          </a:stretch>
        </p:blipFill>
        <p:spPr>
          <a:xfrm>
            <a:off x="4536268" y="1086650"/>
            <a:ext cx="2739289" cy="1917502"/>
          </a:xfrm>
          <a:prstGeom prst="rect">
            <a:avLst/>
          </a:prstGeom>
        </p:spPr>
      </p:pic>
      <p:pic>
        <p:nvPicPr>
          <p:cNvPr id="5124" name="Picture 4" descr="Female hand holding digital stopwatch, close up">
            <a:extLst>
              <a:ext uri="{FF2B5EF4-FFF2-40B4-BE49-F238E27FC236}">
                <a16:creationId xmlns:a16="http://schemas.microsoft.com/office/drawing/2014/main" id="{BE6AD1E0-5D26-44D2-9E45-72376C747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901" y="1086650"/>
            <a:ext cx="2700130" cy="189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90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5AD9-A4BB-4296-B951-64FA7D41F8A4}"/>
              </a:ext>
            </a:extLst>
          </p:cNvPr>
          <p:cNvSpPr>
            <a:spLocks noGrp="1"/>
          </p:cNvSpPr>
          <p:nvPr>
            <p:ph type="title"/>
          </p:nvPr>
        </p:nvSpPr>
        <p:spPr/>
        <p:txBody>
          <a:bodyPr/>
          <a:lstStyle/>
          <a:p>
            <a:r>
              <a:rPr lang="en-US" dirty="0"/>
              <a:t>Site Map (Main Menu)</a:t>
            </a:r>
            <a:endParaRPr lang="en-GB" dirty="0"/>
          </a:p>
        </p:txBody>
      </p:sp>
      <p:sp>
        <p:nvSpPr>
          <p:cNvPr id="3" name="Footer Placeholder 2">
            <a:extLst>
              <a:ext uri="{FF2B5EF4-FFF2-40B4-BE49-F238E27FC236}">
                <a16:creationId xmlns:a16="http://schemas.microsoft.com/office/drawing/2014/main" id="{32CD3564-0A25-42B9-9931-75ACF5A39A5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06FD6CDB-D0ED-4EF0-A457-26B8EA668AFA}"/>
              </a:ext>
            </a:extLst>
          </p:cNvPr>
          <p:cNvSpPr>
            <a:spLocks noGrp="1"/>
          </p:cNvSpPr>
          <p:nvPr>
            <p:ph type="dt" sz="half" idx="10"/>
          </p:nvPr>
        </p:nvSpPr>
        <p:spPr/>
        <p:txBody>
          <a:bodyPr/>
          <a:lstStyle/>
          <a:p>
            <a:r>
              <a:rPr lang="en-US"/>
              <a:t>21 December 2020</a:t>
            </a:r>
          </a:p>
        </p:txBody>
      </p:sp>
      <p:sp>
        <p:nvSpPr>
          <p:cNvPr id="5" name="Slide Number Placeholder 4">
            <a:extLst>
              <a:ext uri="{FF2B5EF4-FFF2-40B4-BE49-F238E27FC236}">
                <a16:creationId xmlns:a16="http://schemas.microsoft.com/office/drawing/2014/main" id="{DEF0B29A-FD9A-499D-B2D6-85CA4D6A6AB2}"/>
              </a:ext>
            </a:extLst>
          </p:cNvPr>
          <p:cNvSpPr>
            <a:spLocks noGrp="1"/>
          </p:cNvSpPr>
          <p:nvPr>
            <p:ph type="sldNum" sz="quarter" idx="12"/>
          </p:nvPr>
        </p:nvSpPr>
        <p:spPr/>
        <p:txBody>
          <a:bodyPr/>
          <a:lstStyle/>
          <a:p>
            <a:fld id="{A7F8E3F6-DE14-48B2-B2BC-6FABA9630FB8}" type="slidenum">
              <a:rPr lang="en-US" smtClean="0"/>
              <a:t>4</a:t>
            </a:fld>
            <a:endParaRPr lang="en-US"/>
          </a:p>
        </p:txBody>
      </p:sp>
      <p:graphicFrame>
        <p:nvGraphicFramePr>
          <p:cNvPr id="10" name="Content Placeholder 9">
            <a:extLst>
              <a:ext uri="{FF2B5EF4-FFF2-40B4-BE49-F238E27FC236}">
                <a16:creationId xmlns:a16="http://schemas.microsoft.com/office/drawing/2014/main" id="{1D2B2EE5-632C-4249-8A56-E055DC8EFBA5}"/>
              </a:ext>
            </a:extLst>
          </p:cNvPr>
          <p:cNvGraphicFramePr>
            <a:graphicFrameLocks noGrp="1"/>
          </p:cNvGraphicFramePr>
          <p:nvPr>
            <p:ph idx="1"/>
            <p:extLst>
              <p:ext uri="{D42A27DB-BD31-4B8C-83A1-F6EECF244321}">
                <p14:modId xmlns:p14="http://schemas.microsoft.com/office/powerpoint/2010/main" val="2056967353"/>
              </p:ext>
            </p:extLst>
          </p:nvPr>
        </p:nvGraphicFramePr>
        <p:xfrm>
          <a:off x="1295400" y="16256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40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61EF64-EFE2-455F-ADBD-7547671179C6}"/>
              </a:ext>
            </a:extLst>
          </p:cNvPr>
          <p:cNvSpPr>
            <a:spLocks noGrp="1"/>
          </p:cNvSpPr>
          <p:nvPr>
            <p:ph type="title"/>
          </p:nvPr>
        </p:nvSpPr>
        <p:spPr/>
        <p:txBody>
          <a:bodyPr/>
          <a:lstStyle/>
          <a:p>
            <a:pPr marL="0" lvl="0" indent="0">
              <a:buNone/>
            </a:pPr>
            <a:r>
              <a:rPr lang="en-US" dirty="0"/>
              <a:t>Market Leading in Delivered Value for Money</a:t>
            </a:r>
          </a:p>
        </p:txBody>
      </p:sp>
      <p:sp>
        <p:nvSpPr>
          <p:cNvPr id="9" name="Text Placeholder 8">
            <a:extLst>
              <a:ext uri="{FF2B5EF4-FFF2-40B4-BE49-F238E27FC236}">
                <a16:creationId xmlns:a16="http://schemas.microsoft.com/office/drawing/2014/main" id="{473F5376-3CD6-43D3-A8C3-ED6AFB6BE0BB}"/>
              </a:ext>
            </a:extLst>
          </p:cNvPr>
          <p:cNvSpPr>
            <a:spLocks noGrp="1"/>
          </p:cNvSpPr>
          <p:nvPr>
            <p:ph type="body" idx="1"/>
          </p:nvPr>
        </p:nvSpPr>
        <p:spPr/>
        <p:txBody>
          <a:bodyPr/>
          <a:lstStyle/>
          <a:p>
            <a:r>
              <a:rPr lang="en-US" dirty="0"/>
              <a:t>Keyword</a:t>
            </a:r>
          </a:p>
        </p:txBody>
      </p:sp>
      <p:sp>
        <p:nvSpPr>
          <p:cNvPr id="10" name="Content Placeholder 9">
            <a:extLst>
              <a:ext uri="{FF2B5EF4-FFF2-40B4-BE49-F238E27FC236}">
                <a16:creationId xmlns:a16="http://schemas.microsoft.com/office/drawing/2014/main" id="{F88268E9-4B28-43B4-8279-D2727C384ABF}"/>
              </a:ext>
            </a:extLst>
          </p:cNvPr>
          <p:cNvSpPr>
            <a:spLocks noGrp="1"/>
          </p:cNvSpPr>
          <p:nvPr>
            <p:ph sz="half" idx="2"/>
          </p:nvPr>
        </p:nvSpPr>
        <p:spPr/>
        <p:txBody>
          <a:bodyPr/>
          <a:lstStyle/>
          <a:p>
            <a:r>
              <a:rPr lang="en-US" dirty="0"/>
              <a:t>Predictable</a:t>
            </a:r>
          </a:p>
          <a:p>
            <a:r>
              <a:rPr lang="en-US" dirty="0"/>
              <a:t>Experience-based</a:t>
            </a:r>
          </a:p>
          <a:p>
            <a:r>
              <a:rPr lang="en-US" dirty="0"/>
              <a:t>Established methodology</a:t>
            </a:r>
          </a:p>
          <a:p>
            <a:r>
              <a:rPr lang="en-US" dirty="0"/>
              <a:t>Clear communication</a:t>
            </a:r>
          </a:p>
          <a:p>
            <a:r>
              <a:rPr lang="en-US" dirty="0"/>
              <a:t>Reduced uncertainty</a:t>
            </a:r>
          </a:p>
        </p:txBody>
      </p:sp>
      <p:sp>
        <p:nvSpPr>
          <p:cNvPr id="11" name="Text Placeholder 10">
            <a:extLst>
              <a:ext uri="{FF2B5EF4-FFF2-40B4-BE49-F238E27FC236}">
                <a16:creationId xmlns:a16="http://schemas.microsoft.com/office/drawing/2014/main" id="{3B1503E9-9317-4E89-8F66-0EDD9FD13E7D}"/>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9AFA677B-AB40-4CD0-9494-8BE8719D4FE0}"/>
              </a:ext>
            </a:extLst>
          </p:cNvPr>
          <p:cNvSpPr>
            <a:spLocks noGrp="1"/>
          </p:cNvSpPr>
          <p:nvPr>
            <p:ph sz="quarter" idx="4"/>
          </p:nvPr>
        </p:nvSpPr>
        <p:spPr/>
        <p:txBody>
          <a:bodyPr>
            <a:normAutofit fontScale="70000" lnSpcReduction="20000"/>
          </a:bodyPr>
          <a:lstStyle/>
          <a:p>
            <a:r>
              <a:rPr lang="en-US" dirty="0"/>
              <a:t>Customers expectations can be based on prior experience to reduce uncertainty</a:t>
            </a:r>
          </a:p>
          <a:p>
            <a:r>
              <a:rPr lang="en-US" dirty="0"/>
              <a:t>Predictability based on years of similar activity reducing schedule and scope variability</a:t>
            </a:r>
          </a:p>
          <a:p>
            <a:r>
              <a:rPr lang="en-US" dirty="0"/>
              <a:t>Clear processes and procedures provide guidance to ensure repeatable, predicable outcomes</a:t>
            </a:r>
          </a:p>
          <a:p>
            <a:r>
              <a:rPr lang="en-US" dirty="0"/>
              <a:t>Customers can be assures, based on prior experience, that progress and roadblocks will be clearly and regularly communicated</a:t>
            </a:r>
          </a:p>
          <a:p>
            <a:r>
              <a:rPr lang="en-US" dirty="0"/>
              <a:t>The best value is assures through predicable activity without </a:t>
            </a:r>
            <a:r>
              <a:rPr lang="en-US" i="1" dirty="0"/>
              <a:t>excessive contingencies baked into the project price</a:t>
            </a:r>
            <a:endParaRPr lang="en-US" dirty="0"/>
          </a:p>
          <a:p>
            <a:endParaRPr lang="en-US" dirty="0"/>
          </a:p>
        </p:txBody>
      </p:sp>
      <p:sp>
        <p:nvSpPr>
          <p:cNvPr id="5" name="Footer Placeholder 4">
            <a:extLst>
              <a:ext uri="{FF2B5EF4-FFF2-40B4-BE49-F238E27FC236}">
                <a16:creationId xmlns:a16="http://schemas.microsoft.com/office/drawing/2014/main" id="{646D4F48-4D70-4BF1-A2FB-E0A4D983DF8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034E7139-014F-4C0E-A214-ACA71999F393}"/>
              </a:ext>
            </a:extLst>
          </p:cNvPr>
          <p:cNvSpPr>
            <a:spLocks noGrp="1"/>
          </p:cNvSpPr>
          <p:nvPr>
            <p:ph type="dt" sz="half" idx="10"/>
          </p:nvPr>
        </p:nvSpPr>
        <p:spPr/>
        <p:txBody>
          <a:bodyPr/>
          <a:lstStyle/>
          <a:p>
            <a:r>
              <a:rPr lang="en-US"/>
              <a:t>21 December 2020</a:t>
            </a:r>
            <a:endParaRPr lang="en-US" dirty="0"/>
          </a:p>
        </p:txBody>
      </p:sp>
      <p:sp>
        <p:nvSpPr>
          <p:cNvPr id="2" name="Slide Number Placeholder 1">
            <a:extLst>
              <a:ext uri="{FF2B5EF4-FFF2-40B4-BE49-F238E27FC236}">
                <a16:creationId xmlns:a16="http://schemas.microsoft.com/office/drawing/2014/main" id="{0D9B2AA2-D980-413B-A7A5-4A5BE3EA1628}"/>
              </a:ext>
            </a:extLst>
          </p:cNvPr>
          <p:cNvSpPr>
            <a:spLocks noGrp="1"/>
          </p:cNvSpPr>
          <p:nvPr>
            <p:ph type="sldNum" sz="quarter" idx="12"/>
          </p:nvPr>
        </p:nvSpPr>
        <p:spPr/>
        <p:txBody>
          <a:bodyPr/>
          <a:lstStyle/>
          <a:p>
            <a:fld id="{A7F8E3F6-DE14-48B2-B2BC-6FABA9630FB8}" type="slidenum">
              <a:rPr lang="en-US" smtClean="0"/>
              <a:t>40</a:t>
            </a:fld>
            <a:endParaRPr lang="en-US"/>
          </a:p>
        </p:txBody>
      </p:sp>
    </p:spTree>
    <p:extLst>
      <p:ext uri="{BB962C8B-B14F-4D97-AF65-F5344CB8AC3E}">
        <p14:creationId xmlns:p14="http://schemas.microsoft.com/office/powerpoint/2010/main" val="2955284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41</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Market Leading in Delivered Value for Money</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384995"/>
          </a:xfrm>
          <a:prstGeom prst="rect">
            <a:avLst/>
          </a:prstGeom>
          <a:noFill/>
        </p:spPr>
        <p:txBody>
          <a:bodyPr wrap="square" rtlCol="0">
            <a:spAutoFit/>
          </a:bodyPr>
          <a:lstStyle/>
          <a:p>
            <a:r>
              <a:rPr lang="en-US" sz="1400" b="1" dirty="0"/>
              <a:t>Predictable</a:t>
            </a:r>
          </a:p>
          <a:p>
            <a:endParaRPr lang="en-US" sz="1400" b="1" dirty="0"/>
          </a:p>
          <a:p>
            <a:r>
              <a:rPr lang="en-US" sz="1400" dirty="0"/>
              <a:t>Peregrine customers expectations can be based on prior experience to reduce uncertainty</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246769"/>
          </a:xfrm>
          <a:prstGeom prst="rect">
            <a:avLst/>
          </a:prstGeom>
          <a:noFill/>
        </p:spPr>
        <p:txBody>
          <a:bodyPr wrap="square" rtlCol="0">
            <a:spAutoFit/>
          </a:bodyPr>
          <a:lstStyle/>
          <a:p>
            <a:r>
              <a:rPr lang="en-US" sz="1400" b="1" dirty="0"/>
              <a:t>Experience-based, Established Methodologies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Predictability based on years of similar Peregrine activity reducing schedule and scope variability</a:t>
            </a:r>
          </a:p>
          <a:p>
            <a:pPr marL="285750" indent="-285750">
              <a:buFont typeface="Arial" panose="020B0604020202020204" pitchFamily="34" charset="0"/>
              <a:buChar char="•"/>
            </a:pPr>
            <a:r>
              <a:rPr lang="en-US" sz="1400" dirty="0"/>
              <a:t>Peregrine’s clear processes and procedures provide guidance to ensure repeatable, predicable project outcomes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462213"/>
          </a:xfrm>
          <a:prstGeom prst="rect">
            <a:avLst/>
          </a:prstGeom>
          <a:noFill/>
        </p:spPr>
        <p:txBody>
          <a:bodyPr wrap="square" rtlCol="0">
            <a:spAutoFit/>
          </a:bodyPr>
          <a:lstStyle/>
          <a:p>
            <a:r>
              <a:rPr lang="en-US" sz="1400" b="1" dirty="0"/>
              <a:t>Clear communication reduces uncertainty</a:t>
            </a:r>
          </a:p>
          <a:p>
            <a:endParaRPr lang="en-US" sz="1400" dirty="0"/>
          </a:p>
          <a:p>
            <a:pPr marL="285750" indent="-285750">
              <a:buFont typeface="Arial" panose="020B0604020202020204" pitchFamily="34" charset="0"/>
              <a:buChar char="•"/>
            </a:pPr>
            <a:r>
              <a:rPr lang="en-US" sz="1400" dirty="0"/>
              <a:t>Peregrine customers can be assured, based on prior experience, that progress and roadblocks will be clearly and regularly communicated</a:t>
            </a:r>
          </a:p>
          <a:p>
            <a:pPr marL="285750" indent="-285750">
              <a:buFont typeface="Arial" panose="020B0604020202020204" pitchFamily="34" charset="0"/>
              <a:buChar char="•"/>
            </a:pPr>
            <a:r>
              <a:rPr lang="en-US" sz="1400" dirty="0"/>
              <a:t>The best customer value is assured through predicable activity without excessive contingencies baked into the project price</a:t>
            </a:r>
          </a:p>
          <a:p>
            <a:endParaRPr lang="en-US" sz="1400" dirty="0"/>
          </a:p>
        </p:txBody>
      </p:sp>
      <p:pic>
        <p:nvPicPr>
          <p:cNvPr id="6146" name="Picture 2" descr="2021 business concept, business man try to predict economic by point and dragging the growth graph in year 2021 to make a benefit, profit, trend, market, success, grow up, turnover, financial,moeny">
            <a:extLst>
              <a:ext uri="{FF2B5EF4-FFF2-40B4-BE49-F238E27FC236}">
                <a16:creationId xmlns:a16="http://schemas.microsoft.com/office/drawing/2014/main" id="{701CE5A2-5DA9-4EE9-8590-B96F657E1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40" y="1086650"/>
            <a:ext cx="3847830" cy="19175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ow angle view of happy young businessmen shaking hands while standing against clear sky">
            <a:extLst>
              <a:ext uri="{FF2B5EF4-FFF2-40B4-BE49-F238E27FC236}">
                <a16:creationId xmlns:a16="http://schemas.microsoft.com/office/drawing/2014/main" id="{E0BD492D-72E8-40B5-9055-366724D4A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523" y="1086650"/>
            <a:ext cx="2739289" cy="19175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68D3BF1-C71C-46A4-BE42-ED6791BD1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0122" y="1061877"/>
            <a:ext cx="2712427" cy="1898699"/>
          </a:xfrm>
          <a:prstGeom prst="rect">
            <a:avLst/>
          </a:prstGeom>
        </p:spPr>
      </p:pic>
    </p:spTree>
    <p:extLst>
      <p:ext uri="{BB962C8B-B14F-4D97-AF65-F5344CB8AC3E}">
        <p14:creationId xmlns:p14="http://schemas.microsoft.com/office/powerpoint/2010/main" val="2141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89CEA8-F2F2-414B-9CF2-893C14C0DB99}"/>
              </a:ext>
            </a:extLst>
          </p:cNvPr>
          <p:cNvSpPr>
            <a:spLocks noGrp="1"/>
          </p:cNvSpPr>
          <p:nvPr>
            <p:ph type="title"/>
          </p:nvPr>
        </p:nvSpPr>
        <p:spPr/>
        <p:txBody>
          <a:bodyPr/>
          <a:lstStyle/>
          <a:p>
            <a:pPr marL="0" lvl="0" indent="0">
              <a:buNone/>
            </a:pPr>
            <a:r>
              <a:rPr lang="en-US" dirty="0"/>
              <a:t>Delivering on Schedules &amp; Commitments</a:t>
            </a:r>
          </a:p>
        </p:txBody>
      </p:sp>
      <p:sp>
        <p:nvSpPr>
          <p:cNvPr id="9" name="Text Placeholder 8">
            <a:extLst>
              <a:ext uri="{FF2B5EF4-FFF2-40B4-BE49-F238E27FC236}">
                <a16:creationId xmlns:a16="http://schemas.microsoft.com/office/drawing/2014/main" id="{C6A31C44-319D-4FD7-9065-BC02D2C089B0}"/>
              </a:ext>
            </a:extLst>
          </p:cNvPr>
          <p:cNvSpPr>
            <a:spLocks noGrp="1"/>
          </p:cNvSpPr>
          <p:nvPr>
            <p:ph type="body" idx="1"/>
          </p:nvPr>
        </p:nvSpPr>
        <p:spPr/>
        <p:txBody>
          <a:bodyPr/>
          <a:lstStyle/>
          <a:p>
            <a:r>
              <a:rPr lang="en-US" dirty="0"/>
              <a:t>Keywords</a:t>
            </a:r>
          </a:p>
        </p:txBody>
      </p:sp>
      <p:sp>
        <p:nvSpPr>
          <p:cNvPr id="10" name="Content Placeholder 9">
            <a:extLst>
              <a:ext uri="{FF2B5EF4-FFF2-40B4-BE49-F238E27FC236}">
                <a16:creationId xmlns:a16="http://schemas.microsoft.com/office/drawing/2014/main" id="{2680CB9B-53F0-42D1-A111-280A056A2833}"/>
              </a:ext>
            </a:extLst>
          </p:cNvPr>
          <p:cNvSpPr>
            <a:spLocks noGrp="1"/>
          </p:cNvSpPr>
          <p:nvPr>
            <p:ph sz="half" idx="2"/>
          </p:nvPr>
        </p:nvSpPr>
        <p:spPr/>
        <p:txBody>
          <a:bodyPr/>
          <a:lstStyle/>
          <a:p>
            <a:r>
              <a:rPr lang="en-US" dirty="0"/>
              <a:t>Clear understanding of project timeline</a:t>
            </a:r>
          </a:p>
          <a:p>
            <a:r>
              <a:rPr lang="en-US" dirty="0"/>
              <a:t>Experience with FAA turnaround time</a:t>
            </a:r>
          </a:p>
        </p:txBody>
      </p:sp>
      <p:sp>
        <p:nvSpPr>
          <p:cNvPr id="11" name="Text Placeholder 10">
            <a:extLst>
              <a:ext uri="{FF2B5EF4-FFF2-40B4-BE49-F238E27FC236}">
                <a16:creationId xmlns:a16="http://schemas.microsoft.com/office/drawing/2014/main" id="{BB07F297-D231-429B-9D6E-E9AC47718A31}"/>
              </a:ext>
            </a:extLst>
          </p:cNvPr>
          <p:cNvSpPr>
            <a:spLocks noGrp="1"/>
          </p:cNvSpPr>
          <p:nvPr>
            <p:ph type="body" sz="quarter" idx="3"/>
          </p:nvPr>
        </p:nvSpPr>
        <p:spPr/>
        <p:txBody>
          <a:bodyPr/>
          <a:lstStyle/>
          <a:p>
            <a:r>
              <a:rPr lang="en-US" dirty="0"/>
              <a:t>Benefit</a:t>
            </a:r>
          </a:p>
        </p:txBody>
      </p:sp>
      <p:sp>
        <p:nvSpPr>
          <p:cNvPr id="12" name="Content Placeholder 11">
            <a:extLst>
              <a:ext uri="{FF2B5EF4-FFF2-40B4-BE49-F238E27FC236}">
                <a16:creationId xmlns:a16="http://schemas.microsoft.com/office/drawing/2014/main" id="{F4406165-12A5-4E5D-8C18-95011F0D7D63}"/>
              </a:ext>
            </a:extLst>
          </p:cNvPr>
          <p:cNvSpPr>
            <a:spLocks noGrp="1"/>
          </p:cNvSpPr>
          <p:nvPr>
            <p:ph sz="quarter" idx="4"/>
          </p:nvPr>
        </p:nvSpPr>
        <p:spPr/>
        <p:txBody>
          <a:bodyPr/>
          <a:lstStyle/>
          <a:p>
            <a:r>
              <a:rPr lang="en-US" dirty="0"/>
              <a:t>Customers can evaluate Peregrine performance based on a history project success</a:t>
            </a:r>
          </a:p>
          <a:p>
            <a:r>
              <a:rPr lang="en-US" dirty="0"/>
              <a:t>Customers can rely on Peregrine’s actual experience with the FAA and the expected impact of FAA response times</a:t>
            </a:r>
          </a:p>
        </p:txBody>
      </p:sp>
      <p:sp>
        <p:nvSpPr>
          <p:cNvPr id="5" name="Footer Placeholder 4">
            <a:extLst>
              <a:ext uri="{FF2B5EF4-FFF2-40B4-BE49-F238E27FC236}">
                <a16:creationId xmlns:a16="http://schemas.microsoft.com/office/drawing/2014/main" id="{8FF7A71C-6F75-4DEE-B195-16177B0B3B41}"/>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3C308E9B-775B-4EBB-BB0B-49285F6DEAC4}"/>
              </a:ext>
            </a:extLst>
          </p:cNvPr>
          <p:cNvSpPr>
            <a:spLocks noGrp="1"/>
          </p:cNvSpPr>
          <p:nvPr>
            <p:ph type="dt" sz="half" idx="10"/>
          </p:nvPr>
        </p:nvSpPr>
        <p:spPr/>
        <p:txBody>
          <a:bodyPr/>
          <a:lstStyle/>
          <a:p>
            <a:r>
              <a:rPr lang="en-US"/>
              <a:t>21 December 2020</a:t>
            </a:r>
            <a:endParaRPr lang="en-US" dirty="0"/>
          </a:p>
        </p:txBody>
      </p:sp>
      <p:sp>
        <p:nvSpPr>
          <p:cNvPr id="2" name="TextBox 1">
            <a:extLst>
              <a:ext uri="{FF2B5EF4-FFF2-40B4-BE49-F238E27FC236}">
                <a16:creationId xmlns:a16="http://schemas.microsoft.com/office/drawing/2014/main" id="{F1B1ECB8-7F40-4B5D-BC5C-7631AAD49273}"/>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 delivers as promised, first time, every time</a:t>
            </a:r>
          </a:p>
        </p:txBody>
      </p:sp>
      <p:sp>
        <p:nvSpPr>
          <p:cNvPr id="3" name="Slide Number Placeholder 2">
            <a:extLst>
              <a:ext uri="{FF2B5EF4-FFF2-40B4-BE49-F238E27FC236}">
                <a16:creationId xmlns:a16="http://schemas.microsoft.com/office/drawing/2014/main" id="{1F0D87C7-1703-454A-8C2E-88B33562ECF7}"/>
              </a:ext>
            </a:extLst>
          </p:cNvPr>
          <p:cNvSpPr>
            <a:spLocks noGrp="1"/>
          </p:cNvSpPr>
          <p:nvPr>
            <p:ph type="sldNum" sz="quarter" idx="12"/>
          </p:nvPr>
        </p:nvSpPr>
        <p:spPr/>
        <p:txBody>
          <a:bodyPr/>
          <a:lstStyle/>
          <a:p>
            <a:fld id="{A7F8E3F6-DE14-48B2-B2BC-6FABA9630FB8}" type="slidenum">
              <a:rPr lang="en-US" smtClean="0"/>
              <a:t>42</a:t>
            </a:fld>
            <a:endParaRPr lang="en-US"/>
          </a:p>
        </p:txBody>
      </p:sp>
    </p:spTree>
    <p:extLst>
      <p:ext uri="{BB962C8B-B14F-4D97-AF65-F5344CB8AC3E}">
        <p14:creationId xmlns:p14="http://schemas.microsoft.com/office/powerpoint/2010/main" val="4238291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7C49-E852-4DC6-B276-265766BE31D0}"/>
              </a:ext>
            </a:extLst>
          </p:cNvPr>
          <p:cNvSpPr>
            <a:spLocks noGrp="1"/>
          </p:cNvSpPr>
          <p:nvPr>
            <p:ph type="title"/>
          </p:nvPr>
        </p:nvSpPr>
        <p:spPr/>
        <p:txBody>
          <a:bodyPr/>
          <a:lstStyle/>
          <a:p>
            <a:r>
              <a:rPr lang="en-US" i="1" u="sng" dirty="0"/>
              <a:t>Arrive from Landing Page</a:t>
            </a:r>
            <a:br>
              <a:rPr lang="en-US" i="1" u="sng" dirty="0"/>
            </a:br>
            <a:r>
              <a:rPr lang="en-US" dirty="0"/>
              <a:t>Key Company Strengths</a:t>
            </a:r>
            <a:endParaRPr lang="en-GB" dirty="0"/>
          </a:p>
        </p:txBody>
      </p:sp>
      <p:sp>
        <p:nvSpPr>
          <p:cNvPr id="3" name="Content Placeholder 2">
            <a:extLst>
              <a:ext uri="{FF2B5EF4-FFF2-40B4-BE49-F238E27FC236}">
                <a16:creationId xmlns:a16="http://schemas.microsoft.com/office/drawing/2014/main" id="{395481AF-EDF7-4CE8-A121-1047539626FB}"/>
              </a:ext>
            </a:extLst>
          </p:cNvPr>
          <p:cNvSpPr>
            <a:spLocks noGrp="1"/>
          </p:cNvSpPr>
          <p:nvPr>
            <p:ph idx="1"/>
          </p:nvPr>
        </p:nvSpPr>
        <p:spPr>
          <a:xfrm>
            <a:off x="1295399" y="1625600"/>
            <a:ext cx="10201275" cy="4343400"/>
          </a:xfrm>
        </p:spPr>
        <p:txBody>
          <a:bodyPr>
            <a:normAutofit/>
          </a:bodyPr>
          <a:lstStyle/>
          <a:p>
            <a:r>
              <a:rPr lang="en-US" sz="1800" dirty="0"/>
              <a:t>The Peregrine team is known for </a:t>
            </a:r>
            <a:r>
              <a:rPr lang="en-US" sz="1800" u="sng" dirty="0"/>
              <a:t>solving difficult engineering &amp; certification challenges</a:t>
            </a:r>
            <a:r>
              <a:rPr lang="en-US" sz="1800" dirty="0"/>
              <a:t> with programs typically </a:t>
            </a:r>
            <a:r>
              <a:rPr lang="en-US" sz="1800" u="sng" dirty="0"/>
              <a:t>ranging from 2 to 16 months</a:t>
            </a:r>
            <a:r>
              <a:rPr lang="en-US" sz="1800" dirty="0"/>
              <a:t>.</a:t>
            </a:r>
          </a:p>
          <a:p>
            <a:r>
              <a:rPr lang="en-US" sz="1800" dirty="0"/>
              <a:t>Peregrine has successfully </a:t>
            </a:r>
            <a:r>
              <a:rPr lang="en-US" sz="1800" u="sng" dirty="0"/>
              <a:t>teamed with avionics OEMs</a:t>
            </a:r>
            <a:r>
              <a:rPr lang="en-US" sz="1800" dirty="0"/>
              <a:t> such as Bendix-King, Garmin, Trig, Mid Continent, Universal, DAC International, Becker Avionics &amp; Baker to put solutions into the field.</a:t>
            </a:r>
          </a:p>
          <a:p>
            <a:r>
              <a:rPr lang="en-US" sz="1800" dirty="0"/>
              <a:t>Peregrine has </a:t>
            </a:r>
            <a:r>
              <a:rPr lang="en-US" sz="1800" u="sng" dirty="0"/>
              <a:t>launched collaborations with key air frame manufacturers</a:t>
            </a:r>
            <a:r>
              <a:rPr lang="en-US" sz="1800" dirty="0"/>
              <a:t>, such as Gulfstream, Bombardier, Learjet, Textron, Curtiss Wright and Dassault.</a:t>
            </a:r>
          </a:p>
          <a:p>
            <a:r>
              <a:rPr lang="en-US" sz="1800" dirty="0"/>
              <a:t>Peregrine </a:t>
            </a:r>
            <a:r>
              <a:rPr lang="en-US" sz="1800" u="sng" dirty="0"/>
              <a:t>works closely with Part 145 maintenance, repair and overhaul (MRO) centers</a:t>
            </a:r>
            <a:r>
              <a:rPr lang="en-US" sz="1800" dirty="0"/>
              <a:t> such as Duncan and Worldwide to help them in providing customer solutions.</a:t>
            </a:r>
          </a:p>
          <a:p>
            <a:r>
              <a:rPr lang="en-US" sz="1800" dirty="0"/>
              <a:t>Peregrine has launched the process of </a:t>
            </a:r>
            <a:r>
              <a:rPr lang="en-US" sz="1800" u="sng" dirty="0"/>
              <a:t>becoming an ODA</a:t>
            </a:r>
            <a:r>
              <a:rPr lang="en-US" sz="1800" dirty="0"/>
              <a:t>, to help their clients achieve approvals faster, to enhance their program business and to develop a niche for the company.</a:t>
            </a:r>
          </a:p>
        </p:txBody>
      </p:sp>
      <p:sp>
        <p:nvSpPr>
          <p:cNvPr id="4" name="Footer Placeholder 3">
            <a:extLst>
              <a:ext uri="{FF2B5EF4-FFF2-40B4-BE49-F238E27FC236}">
                <a16:creationId xmlns:a16="http://schemas.microsoft.com/office/drawing/2014/main" id="{C225005C-134A-4BA1-B10B-777511B1BF3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E00F5025-1360-40A3-BAB5-FA0B8CDB402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1D02BAC6-B43B-4DBC-9616-C96C23B9E0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5B8B4E94-371F-4323-96C7-A4934BCCF366}"/>
              </a:ext>
            </a:extLst>
          </p:cNvPr>
          <p:cNvSpPr txBox="1"/>
          <p:nvPr/>
        </p:nvSpPr>
        <p:spPr>
          <a:xfrm>
            <a:off x="552450" y="5648325"/>
            <a:ext cx="11096625"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Strengths will be communicated via case studies, to emphasize the reality of Peregrine’s achievements </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19A7AFDA-11C3-4BF7-9EEE-E0C4FAB27AA1}"/>
              </a:ext>
            </a:extLst>
          </p:cNvPr>
          <p:cNvSpPr txBox="1"/>
          <p:nvPr/>
        </p:nvSpPr>
        <p:spPr>
          <a:xfrm>
            <a:off x="7162800" y="-1779"/>
            <a:ext cx="5029200" cy="369332"/>
          </a:xfrm>
          <a:prstGeom prst="rect">
            <a:avLst/>
          </a:prstGeom>
          <a:solidFill>
            <a:srgbClr val="C00000"/>
          </a:solidFill>
        </p:spPr>
        <p:txBody>
          <a:bodyPr wrap="square" rtlCol="0">
            <a:spAutoFit/>
          </a:bodyPr>
          <a:lstStyle>
            <a:defPPr>
              <a:defRPr lang="en-US"/>
            </a:defPPr>
            <a:lvl1pPr>
              <a:defRPr i="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a:t>
            </a:r>
            <a:r>
              <a:rPr kumimoji="0" lang="en-US" sz="18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71845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fld id="{A7F8E3F6-DE14-48B2-B2BC-6FABA9630FB8}" type="slidenum">
              <a:rPr lang="en-US" smtClean="0"/>
              <a:t>44</a:t>
            </a:fld>
            <a:endParaRPr lang="en-US"/>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algn="ctr"/>
            <a:r>
              <a:rPr lang="en-US" dirty="0"/>
              <a:t>Key Company Strengths</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2246769"/>
          </a:xfrm>
          <a:prstGeom prst="rect">
            <a:avLst/>
          </a:prstGeom>
          <a:noFill/>
        </p:spPr>
        <p:txBody>
          <a:bodyPr wrap="square" rtlCol="0">
            <a:spAutoFit/>
          </a:bodyPr>
          <a:lstStyle/>
          <a:p>
            <a:r>
              <a:rPr lang="en-US" sz="1400" b="1" dirty="0"/>
              <a:t>The Peregrine team is known for solving difficult engineering &amp; certification challenges with programs typically ranging from 2 to 16 months.</a:t>
            </a:r>
          </a:p>
          <a:p>
            <a:endParaRPr lang="en-US" sz="1400" b="1" dirty="0"/>
          </a:p>
          <a:p>
            <a:r>
              <a:rPr lang="en-US" sz="1400" dirty="0"/>
              <a:t>Our range of projects include the certification of non-complex accessories to full cockpit updates. Your project likely fits within our range of experience.</a:t>
            </a:r>
          </a:p>
          <a:p>
            <a:endParaRPr lang="en-US" sz="1400" dirty="0"/>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246769"/>
          </a:xfrm>
          <a:prstGeom prst="rect">
            <a:avLst/>
          </a:prstGeom>
          <a:noFill/>
        </p:spPr>
        <p:txBody>
          <a:bodyPr wrap="square" rtlCol="0">
            <a:spAutoFit/>
          </a:bodyPr>
          <a:lstStyle/>
          <a:p>
            <a:r>
              <a:rPr lang="en-US" sz="1400" b="1" dirty="0"/>
              <a:t>Peregrine has successfully teamed with avionics OEMs, Part 145 repair stations and aircraft OEMs to develop cost effective solutions</a:t>
            </a:r>
          </a:p>
          <a:p>
            <a:endParaRPr lang="en-US" sz="1400" dirty="0"/>
          </a:p>
          <a:p>
            <a:r>
              <a:rPr lang="en-US" sz="1400" dirty="0"/>
              <a:t>No matter where you fit in the aviation market, we have worked with similar companies and delivered high-value solutions.</a:t>
            </a:r>
          </a:p>
          <a:p>
            <a:endParaRPr lang="en-US" sz="1400" dirty="0"/>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031325"/>
          </a:xfrm>
          <a:prstGeom prst="rect">
            <a:avLst/>
          </a:prstGeom>
          <a:noFill/>
        </p:spPr>
        <p:txBody>
          <a:bodyPr wrap="square" rtlCol="0">
            <a:spAutoFit/>
          </a:bodyPr>
          <a:lstStyle/>
          <a:p>
            <a:r>
              <a:rPr lang="en-US" sz="1400" b="1" dirty="0"/>
              <a:t>Peregrine has launched the process of becoming an ODA, to help their clients achieve approvals faster, to enhance their program business and to develop a niche for the company</a:t>
            </a:r>
            <a:endParaRPr lang="en-US" sz="1400" dirty="0"/>
          </a:p>
          <a:p>
            <a:pPr marL="285750" indent="-285750">
              <a:buFont typeface="Arial" panose="020B0604020202020204" pitchFamily="34" charset="0"/>
              <a:buChar char="•"/>
            </a:pPr>
            <a:endParaRPr lang="en-US" sz="1400" dirty="0"/>
          </a:p>
          <a:p>
            <a:r>
              <a:rPr lang="en-US" sz="1400" dirty="0"/>
              <a:t>Stay tuned for exciting news as we move toward this new means of delivering certification value to our customers</a:t>
            </a:r>
          </a:p>
        </p:txBody>
      </p:sp>
      <p:pic>
        <p:nvPicPr>
          <p:cNvPr id="7170" name="Picture 2" descr="Focused serious businessman in suit thinking reading online news or solving business problem working on laptop looking at screen, worried puzzled executive managing stock market risks using computer">
            <a:extLst>
              <a:ext uri="{FF2B5EF4-FFF2-40B4-BE49-F238E27FC236}">
                <a16:creationId xmlns:a16="http://schemas.microsoft.com/office/drawing/2014/main" id="{558ECB06-E783-4084-923E-6B3E0F8DD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93" y="1086650"/>
            <a:ext cx="2739289" cy="1917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2D25E5-094C-454E-8994-A127CCD05A7E}"/>
              </a:ext>
            </a:extLst>
          </p:cNvPr>
          <p:cNvPicPr>
            <a:picLocks noChangeAspect="1"/>
          </p:cNvPicPr>
          <p:nvPr/>
        </p:nvPicPr>
        <p:blipFill>
          <a:blip r:embed="rId3"/>
          <a:stretch>
            <a:fillRect/>
          </a:stretch>
        </p:blipFill>
        <p:spPr>
          <a:xfrm>
            <a:off x="4298539" y="1086650"/>
            <a:ext cx="3594922" cy="1967241"/>
          </a:xfrm>
          <a:prstGeom prst="rect">
            <a:avLst/>
          </a:prstGeom>
        </p:spPr>
      </p:pic>
      <p:pic>
        <p:nvPicPr>
          <p:cNvPr id="7172" name="Picture 4" descr="Coming Soon. Motivational inspirational business marketing words quotes lettering typography concept">
            <a:extLst>
              <a:ext uri="{FF2B5EF4-FFF2-40B4-BE49-F238E27FC236}">
                <a16:creationId xmlns:a16="http://schemas.microsoft.com/office/drawing/2014/main" id="{96D7BA4A-CA6C-4916-92A6-288C6CCAA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834" y="1086650"/>
            <a:ext cx="2739288" cy="19175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DDF4864-4C01-4BC2-9297-037FDCCC80B6}"/>
              </a:ext>
            </a:extLst>
          </p:cNvPr>
          <p:cNvSpPr txBox="1"/>
          <p:nvPr/>
        </p:nvSpPr>
        <p:spPr>
          <a:xfrm>
            <a:off x="265044" y="5551350"/>
            <a:ext cx="11145078" cy="369332"/>
          </a:xfrm>
          <a:prstGeom prst="rect">
            <a:avLst/>
          </a:prstGeom>
          <a:noFill/>
        </p:spPr>
        <p:txBody>
          <a:bodyPr wrap="square">
            <a:spAutoFit/>
          </a:bodyPr>
          <a:lstStyle/>
          <a:p>
            <a:pPr algn="ctr"/>
            <a:r>
              <a:rPr lang="en-US" dirty="0"/>
              <a:t>Scroll down to see our case studies</a:t>
            </a:r>
          </a:p>
        </p:txBody>
      </p:sp>
    </p:spTree>
    <p:extLst>
      <p:ext uri="{BB962C8B-B14F-4D97-AF65-F5344CB8AC3E}">
        <p14:creationId xmlns:p14="http://schemas.microsoft.com/office/powerpoint/2010/main" val="1842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C20F028-88AD-4251-872D-AAFD34806673}"/>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8" name="Date Placeholder 7">
            <a:extLst>
              <a:ext uri="{FF2B5EF4-FFF2-40B4-BE49-F238E27FC236}">
                <a16:creationId xmlns:a16="http://schemas.microsoft.com/office/drawing/2014/main" id="{A7A9E9BD-E800-456B-974E-F00321FDE5A0}"/>
              </a:ext>
            </a:extLst>
          </p:cNvPr>
          <p:cNvSpPr>
            <a:spLocks noGrp="1"/>
          </p:cNvSpPr>
          <p:nvPr>
            <p:ph type="dt" sz="half" idx="10"/>
          </p:nvPr>
        </p:nvSpPr>
        <p:spPr/>
        <p:txBody>
          <a:bodyPr/>
          <a:lstStyle/>
          <a:p>
            <a:r>
              <a:rPr lang="en-US"/>
              <a:t>21 December 2020</a:t>
            </a:r>
          </a:p>
        </p:txBody>
      </p:sp>
      <p:sp>
        <p:nvSpPr>
          <p:cNvPr id="9" name="Slide Number Placeholder 8">
            <a:extLst>
              <a:ext uri="{FF2B5EF4-FFF2-40B4-BE49-F238E27FC236}">
                <a16:creationId xmlns:a16="http://schemas.microsoft.com/office/drawing/2014/main" id="{5B6E1DDB-932E-449E-B309-394AB9805B53}"/>
              </a:ext>
            </a:extLst>
          </p:cNvPr>
          <p:cNvSpPr>
            <a:spLocks noGrp="1"/>
          </p:cNvSpPr>
          <p:nvPr>
            <p:ph type="sldNum" sz="quarter" idx="12"/>
          </p:nvPr>
        </p:nvSpPr>
        <p:spPr/>
        <p:txBody>
          <a:bodyPr/>
          <a:lstStyle/>
          <a:p>
            <a:fld id="{A7F8E3F6-DE14-48B2-B2BC-6FABA9630FB8}" type="slidenum">
              <a:rPr lang="en-US" smtClean="0"/>
              <a:t>45</a:t>
            </a:fld>
            <a:endParaRPr lang="en-US"/>
          </a:p>
        </p:txBody>
      </p:sp>
      <p:sp>
        <p:nvSpPr>
          <p:cNvPr id="12" name="TextBox 11">
            <a:extLst>
              <a:ext uri="{FF2B5EF4-FFF2-40B4-BE49-F238E27FC236}">
                <a16:creationId xmlns:a16="http://schemas.microsoft.com/office/drawing/2014/main" id="{700256C7-6818-4CD2-90D1-4D79E6A3CEDF}"/>
              </a:ext>
            </a:extLst>
          </p:cNvPr>
          <p:cNvSpPr txBox="1"/>
          <p:nvPr/>
        </p:nvSpPr>
        <p:spPr>
          <a:xfrm>
            <a:off x="615951" y="3076396"/>
            <a:ext cx="4838700" cy="3108543"/>
          </a:xfrm>
          <a:prstGeom prst="rect">
            <a:avLst/>
          </a:prstGeom>
          <a:noFill/>
        </p:spPr>
        <p:txBody>
          <a:bodyPr wrap="square" rtlCol="0">
            <a:spAutoFit/>
          </a:bodyPr>
          <a:lstStyle/>
          <a:p>
            <a:r>
              <a:rPr lang="en-US" sz="1400" b="1" dirty="0" err="1"/>
              <a:t>BendixKing</a:t>
            </a:r>
            <a:r>
              <a:rPr lang="en-US" sz="1400" b="1" dirty="0"/>
              <a:t> ADS-B Transponder and Bezel for CN-5000</a:t>
            </a:r>
          </a:p>
          <a:p>
            <a:endParaRPr lang="en-US" sz="1400" dirty="0"/>
          </a:p>
          <a:p>
            <a:r>
              <a:rPr lang="en-US" sz="1400" dirty="0"/>
              <a:t>Peregrine developed a solution using a modern ADS-B transponder, legacy nav/comm systems and an attractive matching bezel to meet the needs of legacy aircraft</a:t>
            </a:r>
          </a:p>
          <a:p>
            <a:endParaRPr lang="en-US" sz="1400" dirty="0"/>
          </a:p>
          <a:p>
            <a:r>
              <a:rPr lang="en-US" sz="1400" i="1" dirty="0"/>
              <a:t>“Lorem ipsum dolor sit </a:t>
            </a:r>
            <a:r>
              <a:rPr lang="en-US" sz="1400" i="1" dirty="0" err="1"/>
              <a:t>amet</a:t>
            </a:r>
            <a:r>
              <a:rPr lang="en-US" sz="1400" i="1" dirty="0"/>
              <a:t>, </a:t>
            </a:r>
            <a:r>
              <a:rPr lang="en-US" sz="1400" i="1" dirty="0" err="1"/>
              <a:t>consectetur</a:t>
            </a:r>
            <a:r>
              <a:rPr lang="en-US" sz="1400" i="1" dirty="0"/>
              <a:t> </a:t>
            </a:r>
            <a:r>
              <a:rPr lang="en-US" sz="1400" i="1" dirty="0" err="1"/>
              <a:t>adipiscing</a:t>
            </a:r>
            <a:r>
              <a:rPr lang="en-US" sz="1400" i="1" dirty="0"/>
              <a:t> </a:t>
            </a:r>
            <a:r>
              <a:rPr lang="en-US" sz="1400" i="1" dirty="0" err="1"/>
              <a:t>elit</a:t>
            </a:r>
            <a:r>
              <a:rPr lang="en-US" sz="1400" i="1" dirty="0"/>
              <a:t>, sed do </a:t>
            </a:r>
            <a:r>
              <a:rPr lang="en-US" sz="1400" i="1" dirty="0" err="1"/>
              <a:t>eiusmod</a:t>
            </a:r>
            <a:r>
              <a:rPr lang="en-US" sz="1400" i="1" dirty="0"/>
              <a:t> </a:t>
            </a:r>
            <a:r>
              <a:rPr lang="en-US" sz="1400" i="1" dirty="0" err="1"/>
              <a:t>tempor</a:t>
            </a:r>
            <a:r>
              <a:rPr lang="en-US" sz="1400" i="1" dirty="0"/>
              <a:t> </a:t>
            </a:r>
            <a:r>
              <a:rPr lang="en-US" sz="1400" i="1" dirty="0" err="1"/>
              <a:t>incididunt</a:t>
            </a:r>
            <a:r>
              <a:rPr lang="en-US" sz="1400" i="1" dirty="0"/>
              <a:t> </a:t>
            </a:r>
            <a:r>
              <a:rPr lang="en-US" sz="1400" i="1" dirty="0" err="1"/>
              <a:t>ut</a:t>
            </a:r>
            <a:r>
              <a:rPr lang="en-US" sz="1400" i="1" dirty="0"/>
              <a:t> </a:t>
            </a:r>
            <a:r>
              <a:rPr lang="en-US" sz="1400" i="1" dirty="0" err="1"/>
              <a:t>labore</a:t>
            </a:r>
            <a:r>
              <a:rPr lang="en-US" sz="1400" i="1" dirty="0"/>
              <a:t> et dolore magna </a:t>
            </a:r>
            <a:r>
              <a:rPr lang="en-US" sz="1400" i="1" dirty="0" err="1"/>
              <a:t>aliqua</a:t>
            </a:r>
            <a:r>
              <a:rPr lang="en-US" sz="1400" i="1" dirty="0"/>
              <a:t>. Ut </a:t>
            </a:r>
            <a:r>
              <a:rPr lang="en-US" sz="1400" i="1" dirty="0" err="1"/>
              <a:t>enim</a:t>
            </a:r>
            <a:r>
              <a:rPr lang="en-US" sz="1400" i="1" dirty="0"/>
              <a:t> ad minim </a:t>
            </a:r>
            <a:r>
              <a:rPr lang="en-US" sz="1400" i="1" dirty="0" err="1"/>
              <a:t>veniam</a:t>
            </a:r>
            <a:r>
              <a:rPr lang="en-US" sz="1400" i="1" dirty="0"/>
              <a:t>, </a:t>
            </a:r>
            <a:r>
              <a:rPr lang="en-US" sz="1400" i="1" dirty="0" err="1"/>
              <a:t>quis</a:t>
            </a:r>
            <a:r>
              <a:rPr lang="en-US" sz="1400" i="1" dirty="0"/>
              <a:t> </a:t>
            </a:r>
            <a:r>
              <a:rPr lang="en-US" sz="1400" i="1" dirty="0" err="1"/>
              <a:t>nostrud</a:t>
            </a:r>
            <a:r>
              <a:rPr lang="en-US" sz="1400" i="1" dirty="0"/>
              <a:t> exercitation </a:t>
            </a:r>
            <a:r>
              <a:rPr lang="en-US" sz="1400" i="1" dirty="0" err="1"/>
              <a:t>ullamco</a:t>
            </a:r>
            <a:r>
              <a:rPr lang="en-US" sz="1400" i="1" dirty="0"/>
              <a:t> </a:t>
            </a:r>
            <a:r>
              <a:rPr lang="en-US" sz="1400" i="1" dirty="0" err="1"/>
              <a:t>laboris</a:t>
            </a:r>
            <a:r>
              <a:rPr lang="en-US" sz="1400" i="1" dirty="0"/>
              <a:t> nisi </a:t>
            </a:r>
            <a:r>
              <a:rPr lang="en-US" sz="1400" i="1" dirty="0" err="1"/>
              <a:t>ut</a:t>
            </a:r>
            <a:r>
              <a:rPr lang="en-US" sz="1400" i="1" dirty="0"/>
              <a:t> </a:t>
            </a:r>
            <a:r>
              <a:rPr lang="en-US" sz="1400" i="1" dirty="0" err="1"/>
              <a:t>aliquip</a:t>
            </a:r>
            <a:r>
              <a:rPr lang="en-US" sz="1400" i="1" dirty="0"/>
              <a:t> ex </a:t>
            </a:r>
            <a:r>
              <a:rPr lang="en-US" sz="1400" i="1" dirty="0" err="1"/>
              <a:t>ea</a:t>
            </a:r>
            <a:r>
              <a:rPr lang="en-US" sz="1400" i="1" dirty="0"/>
              <a:t> </a:t>
            </a:r>
            <a:r>
              <a:rPr lang="en-US" sz="1400" i="1" dirty="0" err="1"/>
              <a:t>commodo</a:t>
            </a:r>
            <a:r>
              <a:rPr lang="en-US" sz="1400" i="1" dirty="0"/>
              <a:t> </a:t>
            </a:r>
            <a:r>
              <a:rPr lang="en-US" sz="1400" i="1" dirty="0" err="1"/>
              <a:t>consequat</a:t>
            </a:r>
            <a:r>
              <a:rPr lang="en-US" sz="1400" i="1" dirty="0"/>
              <a:t>. Duis </a:t>
            </a:r>
            <a:r>
              <a:rPr lang="en-US" sz="1400" i="1" dirty="0" err="1"/>
              <a:t>aute</a:t>
            </a:r>
            <a:r>
              <a:rPr lang="en-US" sz="1400" i="1" dirty="0"/>
              <a:t> </a:t>
            </a:r>
            <a:r>
              <a:rPr lang="en-US" sz="1400" i="1" dirty="0" err="1"/>
              <a:t>irure</a:t>
            </a:r>
            <a:r>
              <a:rPr lang="en-US" sz="1400" i="1" dirty="0"/>
              <a:t> dolor in </a:t>
            </a:r>
            <a:r>
              <a:rPr lang="en-US" sz="1400" i="1" dirty="0" err="1"/>
              <a:t>reprehenderit</a:t>
            </a:r>
            <a:r>
              <a:rPr lang="en-US" sz="1400" i="1" dirty="0"/>
              <a:t> in </a:t>
            </a:r>
            <a:r>
              <a:rPr lang="en-US" sz="1400" i="1" dirty="0" err="1"/>
              <a:t>voluptate</a:t>
            </a:r>
            <a:r>
              <a:rPr lang="en-US" sz="1400" i="1" dirty="0"/>
              <a:t> </a:t>
            </a:r>
            <a:r>
              <a:rPr lang="en-US" sz="1400" i="1" dirty="0" err="1"/>
              <a:t>velit</a:t>
            </a:r>
            <a:r>
              <a:rPr lang="en-US" sz="1400" i="1" dirty="0"/>
              <a:t> </a:t>
            </a:r>
            <a:r>
              <a:rPr lang="en-US" sz="1400" i="1" dirty="0" err="1"/>
              <a:t>esse</a:t>
            </a:r>
            <a:r>
              <a:rPr lang="en-US" sz="1400" i="1" dirty="0"/>
              <a:t> </a:t>
            </a:r>
            <a:r>
              <a:rPr lang="en-US" sz="1400" i="1" dirty="0" err="1"/>
              <a:t>cillum</a:t>
            </a:r>
            <a:r>
              <a:rPr lang="en-US" sz="1400" i="1" dirty="0"/>
              <a:t> dolore </a:t>
            </a:r>
            <a:r>
              <a:rPr lang="en-US" sz="1400" i="1" dirty="0" err="1"/>
              <a:t>eu</a:t>
            </a:r>
            <a:r>
              <a:rPr lang="en-US" sz="1400" i="1" dirty="0"/>
              <a:t> </a:t>
            </a:r>
            <a:r>
              <a:rPr lang="en-US" sz="1400" i="1" dirty="0" err="1"/>
              <a:t>fugiat</a:t>
            </a:r>
            <a:r>
              <a:rPr lang="en-US" sz="1400" i="1" dirty="0"/>
              <a:t> </a:t>
            </a:r>
            <a:r>
              <a:rPr lang="en-US" sz="1400" i="1" dirty="0" err="1"/>
              <a:t>nulla</a:t>
            </a:r>
            <a:r>
              <a:rPr lang="en-US" sz="1400" i="1" dirty="0"/>
              <a:t> </a:t>
            </a:r>
            <a:r>
              <a:rPr lang="en-US" sz="1400" i="1" dirty="0" err="1"/>
              <a:t>pariatur</a:t>
            </a:r>
            <a:r>
              <a:rPr lang="en-US" sz="1400" i="1" dirty="0"/>
              <a:t>. </a:t>
            </a:r>
            <a:r>
              <a:rPr lang="en-US" sz="1400" i="1" dirty="0" err="1"/>
              <a:t>Excepteur</a:t>
            </a:r>
            <a:r>
              <a:rPr lang="en-US" sz="1400" i="1" dirty="0"/>
              <a:t> </a:t>
            </a:r>
            <a:r>
              <a:rPr lang="en-US" sz="1400" i="1" dirty="0" err="1"/>
              <a:t>sint</a:t>
            </a:r>
            <a:r>
              <a:rPr lang="en-US" sz="1400" i="1" dirty="0"/>
              <a:t> </a:t>
            </a:r>
            <a:r>
              <a:rPr lang="en-US" sz="1400" i="1" dirty="0" err="1"/>
              <a:t>occaecat</a:t>
            </a:r>
            <a:r>
              <a:rPr lang="en-US" sz="1400" i="1" dirty="0"/>
              <a:t> </a:t>
            </a:r>
            <a:r>
              <a:rPr lang="en-US" sz="1400" i="1" dirty="0" err="1"/>
              <a:t>cupidatat</a:t>
            </a:r>
            <a:r>
              <a:rPr lang="en-US" sz="1400" i="1" dirty="0"/>
              <a:t> non provident.”</a:t>
            </a:r>
          </a:p>
          <a:p>
            <a:pPr algn="r"/>
            <a:r>
              <a:rPr lang="en-US" sz="1400" i="1" dirty="0"/>
              <a:t>- </a:t>
            </a:r>
            <a:r>
              <a:rPr lang="en-US" sz="1400" dirty="0"/>
              <a:t>I. Dent</a:t>
            </a:r>
            <a:r>
              <a:rPr lang="en-US" sz="1400" i="1" dirty="0"/>
              <a:t>, Engineering Manager, Bendix King</a:t>
            </a:r>
          </a:p>
        </p:txBody>
      </p:sp>
      <p:sp>
        <p:nvSpPr>
          <p:cNvPr id="15" name="TextBox 14">
            <a:extLst>
              <a:ext uri="{FF2B5EF4-FFF2-40B4-BE49-F238E27FC236}">
                <a16:creationId xmlns:a16="http://schemas.microsoft.com/office/drawing/2014/main" id="{98E70854-2875-4B32-BBF1-3229C7CBBE67}"/>
              </a:ext>
            </a:extLst>
          </p:cNvPr>
          <p:cNvSpPr txBox="1"/>
          <p:nvPr/>
        </p:nvSpPr>
        <p:spPr>
          <a:xfrm>
            <a:off x="6737349" y="3076395"/>
            <a:ext cx="4838700" cy="2893100"/>
          </a:xfrm>
          <a:prstGeom prst="rect">
            <a:avLst/>
          </a:prstGeom>
          <a:noFill/>
        </p:spPr>
        <p:txBody>
          <a:bodyPr wrap="square" rtlCol="0">
            <a:spAutoFit/>
          </a:bodyPr>
          <a:lstStyle/>
          <a:p>
            <a:r>
              <a:rPr lang="en-US" sz="1400" b="1" dirty="0"/>
              <a:t>Flag and Slat Actuator heater for G150</a:t>
            </a:r>
          </a:p>
          <a:p>
            <a:endParaRPr lang="en-US" sz="1400" dirty="0"/>
          </a:p>
          <a:p>
            <a:r>
              <a:rPr lang="en-US" sz="1400" dirty="0"/>
              <a:t>Peregrine completed an STC to improve reliability of the flap and slat </a:t>
            </a:r>
            <a:r>
              <a:rPr lang="en-US" sz="1400" dirty="0" err="1"/>
              <a:t>accuators</a:t>
            </a:r>
            <a:r>
              <a:rPr lang="en-US" sz="1400" dirty="0"/>
              <a:t> for the Gulfstream G150</a:t>
            </a:r>
          </a:p>
          <a:p>
            <a:endParaRPr lang="en-US" sz="1400" dirty="0"/>
          </a:p>
          <a:p>
            <a:r>
              <a:rPr lang="en-US" sz="1400" i="1" dirty="0"/>
              <a:t>“Lorem ipsum dolor sit </a:t>
            </a:r>
            <a:r>
              <a:rPr lang="en-US" sz="1400" i="1" dirty="0" err="1"/>
              <a:t>amet</a:t>
            </a:r>
            <a:r>
              <a:rPr lang="en-US" sz="1400" i="1" dirty="0"/>
              <a:t>, </a:t>
            </a:r>
            <a:r>
              <a:rPr lang="en-US" sz="1400" i="1" dirty="0" err="1"/>
              <a:t>consectetur</a:t>
            </a:r>
            <a:r>
              <a:rPr lang="en-US" sz="1400" i="1" dirty="0"/>
              <a:t> </a:t>
            </a:r>
            <a:r>
              <a:rPr lang="en-US" sz="1400" i="1" dirty="0" err="1"/>
              <a:t>adipiscing</a:t>
            </a:r>
            <a:r>
              <a:rPr lang="en-US" sz="1400" i="1" dirty="0"/>
              <a:t> </a:t>
            </a:r>
            <a:r>
              <a:rPr lang="en-US" sz="1400" i="1" dirty="0" err="1"/>
              <a:t>elit</a:t>
            </a:r>
            <a:r>
              <a:rPr lang="en-US" sz="1400" i="1" dirty="0"/>
              <a:t>, sed do </a:t>
            </a:r>
            <a:r>
              <a:rPr lang="en-US" sz="1400" i="1" dirty="0" err="1"/>
              <a:t>eiusmod</a:t>
            </a:r>
            <a:r>
              <a:rPr lang="en-US" sz="1400" i="1" dirty="0"/>
              <a:t> </a:t>
            </a:r>
            <a:r>
              <a:rPr lang="en-US" sz="1400" i="1" dirty="0" err="1"/>
              <a:t>tempor</a:t>
            </a:r>
            <a:r>
              <a:rPr lang="en-US" sz="1400" i="1" dirty="0"/>
              <a:t> </a:t>
            </a:r>
            <a:r>
              <a:rPr lang="en-US" sz="1400" i="1" dirty="0" err="1"/>
              <a:t>incididunt</a:t>
            </a:r>
            <a:r>
              <a:rPr lang="en-US" sz="1400" i="1" dirty="0"/>
              <a:t> </a:t>
            </a:r>
            <a:r>
              <a:rPr lang="en-US" sz="1400" i="1" dirty="0" err="1"/>
              <a:t>ut</a:t>
            </a:r>
            <a:r>
              <a:rPr lang="en-US" sz="1400" i="1" dirty="0"/>
              <a:t> </a:t>
            </a:r>
            <a:r>
              <a:rPr lang="en-US" sz="1400" i="1" dirty="0" err="1"/>
              <a:t>labore</a:t>
            </a:r>
            <a:r>
              <a:rPr lang="en-US" sz="1400" i="1" dirty="0"/>
              <a:t> et dolore magna </a:t>
            </a:r>
            <a:r>
              <a:rPr lang="en-US" sz="1400" i="1" dirty="0" err="1"/>
              <a:t>aliqua</a:t>
            </a:r>
            <a:r>
              <a:rPr lang="en-US" sz="1400" i="1" dirty="0"/>
              <a:t>. Ut </a:t>
            </a:r>
            <a:r>
              <a:rPr lang="en-US" sz="1400" i="1" dirty="0" err="1"/>
              <a:t>enim</a:t>
            </a:r>
            <a:r>
              <a:rPr lang="en-US" sz="1400" i="1" dirty="0"/>
              <a:t> ad minim </a:t>
            </a:r>
            <a:r>
              <a:rPr lang="en-US" sz="1400" i="1" dirty="0" err="1"/>
              <a:t>veniam</a:t>
            </a:r>
            <a:r>
              <a:rPr lang="en-US" sz="1400" i="1" dirty="0"/>
              <a:t>, </a:t>
            </a:r>
            <a:r>
              <a:rPr lang="en-US" sz="1400" i="1" dirty="0" err="1"/>
              <a:t>quis</a:t>
            </a:r>
            <a:r>
              <a:rPr lang="en-US" sz="1400" i="1" dirty="0"/>
              <a:t> </a:t>
            </a:r>
            <a:r>
              <a:rPr lang="en-US" sz="1400" i="1" dirty="0" err="1"/>
              <a:t>nostrud</a:t>
            </a:r>
            <a:r>
              <a:rPr lang="en-US" sz="1400" i="1" dirty="0"/>
              <a:t> exercitation </a:t>
            </a:r>
            <a:r>
              <a:rPr lang="en-US" sz="1400" i="1" dirty="0" err="1"/>
              <a:t>ullamco</a:t>
            </a:r>
            <a:r>
              <a:rPr lang="en-US" sz="1400" i="1" dirty="0"/>
              <a:t> </a:t>
            </a:r>
            <a:r>
              <a:rPr lang="en-US" sz="1400" i="1" dirty="0" err="1"/>
              <a:t>laboris</a:t>
            </a:r>
            <a:r>
              <a:rPr lang="en-US" sz="1400" i="1" dirty="0"/>
              <a:t> nisi </a:t>
            </a:r>
            <a:r>
              <a:rPr lang="en-US" sz="1400" i="1" dirty="0" err="1"/>
              <a:t>ut</a:t>
            </a:r>
            <a:r>
              <a:rPr lang="en-US" sz="1400" i="1" dirty="0"/>
              <a:t> </a:t>
            </a:r>
            <a:r>
              <a:rPr lang="en-US" sz="1400" i="1" dirty="0" err="1"/>
              <a:t>aliquip</a:t>
            </a:r>
            <a:r>
              <a:rPr lang="en-US" sz="1400" i="1" dirty="0"/>
              <a:t> ex </a:t>
            </a:r>
            <a:r>
              <a:rPr lang="en-US" sz="1400" i="1" dirty="0" err="1"/>
              <a:t>ea</a:t>
            </a:r>
            <a:r>
              <a:rPr lang="en-US" sz="1400" i="1" dirty="0"/>
              <a:t> </a:t>
            </a:r>
            <a:r>
              <a:rPr lang="en-US" sz="1400" i="1" dirty="0" err="1"/>
              <a:t>commodo</a:t>
            </a:r>
            <a:r>
              <a:rPr lang="en-US" sz="1400" i="1" dirty="0"/>
              <a:t> </a:t>
            </a:r>
            <a:r>
              <a:rPr lang="en-US" sz="1400" i="1" dirty="0" err="1"/>
              <a:t>consequat</a:t>
            </a:r>
            <a:r>
              <a:rPr lang="en-US" sz="1400" i="1" dirty="0"/>
              <a:t>. Duis </a:t>
            </a:r>
            <a:r>
              <a:rPr lang="en-US" sz="1400" i="1" dirty="0" err="1"/>
              <a:t>aute</a:t>
            </a:r>
            <a:r>
              <a:rPr lang="en-US" sz="1400" i="1" dirty="0"/>
              <a:t> </a:t>
            </a:r>
            <a:r>
              <a:rPr lang="en-US" sz="1400" i="1" dirty="0" err="1"/>
              <a:t>irure</a:t>
            </a:r>
            <a:r>
              <a:rPr lang="en-US" sz="1400" i="1" dirty="0"/>
              <a:t> dolor in </a:t>
            </a:r>
            <a:r>
              <a:rPr lang="en-US" sz="1400" i="1" dirty="0" err="1"/>
              <a:t>reprehenderit</a:t>
            </a:r>
            <a:r>
              <a:rPr lang="en-US" sz="1400" i="1" dirty="0"/>
              <a:t> in </a:t>
            </a:r>
            <a:r>
              <a:rPr lang="en-US" sz="1400" i="1" dirty="0" err="1"/>
              <a:t>voluptate</a:t>
            </a:r>
            <a:r>
              <a:rPr lang="en-US" sz="1400" i="1" dirty="0"/>
              <a:t> </a:t>
            </a:r>
            <a:r>
              <a:rPr lang="en-US" sz="1400" i="1" dirty="0" err="1"/>
              <a:t>velit</a:t>
            </a:r>
            <a:r>
              <a:rPr lang="en-US" sz="1400" i="1" dirty="0"/>
              <a:t> </a:t>
            </a:r>
            <a:r>
              <a:rPr lang="en-US" sz="1400" i="1" dirty="0" err="1"/>
              <a:t>esse</a:t>
            </a:r>
            <a:r>
              <a:rPr lang="en-US" sz="1400" i="1" dirty="0"/>
              <a:t> </a:t>
            </a:r>
            <a:r>
              <a:rPr lang="en-US" sz="1400" i="1" dirty="0" err="1"/>
              <a:t>cillum</a:t>
            </a:r>
            <a:r>
              <a:rPr lang="en-US" sz="1400" i="1" dirty="0"/>
              <a:t> dolore </a:t>
            </a:r>
            <a:r>
              <a:rPr lang="en-US" sz="1400" i="1" dirty="0" err="1"/>
              <a:t>eu</a:t>
            </a:r>
            <a:r>
              <a:rPr lang="en-US" sz="1400" i="1" dirty="0"/>
              <a:t> </a:t>
            </a:r>
            <a:r>
              <a:rPr lang="en-US" sz="1400" i="1" dirty="0" err="1"/>
              <a:t>fugiat</a:t>
            </a:r>
            <a:r>
              <a:rPr lang="en-US" sz="1400" i="1" dirty="0"/>
              <a:t> </a:t>
            </a:r>
            <a:r>
              <a:rPr lang="en-US" sz="1400" i="1" dirty="0" err="1"/>
              <a:t>nulla</a:t>
            </a:r>
            <a:r>
              <a:rPr lang="en-US" sz="1400" i="1" dirty="0"/>
              <a:t> </a:t>
            </a:r>
            <a:r>
              <a:rPr lang="en-US" sz="1400" i="1" dirty="0" err="1"/>
              <a:t>pariatur</a:t>
            </a:r>
            <a:r>
              <a:rPr lang="en-US" sz="1400" i="1" dirty="0"/>
              <a:t>. </a:t>
            </a:r>
            <a:r>
              <a:rPr lang="en-US" sz="1400" i="1" dirty="0" err="1"/>
              <a:t>Excepteur</a:t>
            </a:r>
            <a:r>
              <a:rPr lang="en-US" sz="1400" i="1" dirty="0"/>
              <a:t> </a:t>
            </a:r>
            <a:r>
              <a:rPr lang="en-US" sz="1400" i="1" dirty="0" err="1"/>
              <a:t>sint</a:t>
            </a:r>
            <a:r>
              <a:rPr lang="en-US" sz="1400" i="1" dirty="0"/>
              <a:t> </a:t>
            </a:r>
            <a:r>
              <a:rPr lang="en-US" sz="1400" i="1" dirty="0" err="1"/>
              <a:t>occaecat</a:t>
            </a:r>
            <a:r>
              <a:rPr lang="en-US" sz="1400" i="1" dirty="0"/>
              <a:t> </a:t>
            </a:r>
            <a:r>
              <a:rPr lang="en-US" sz="1400" i="1" dirty="0" err="1"/>
              <a:t>cupidatat</a:t>
            </a:r>
            <a:r>
              <a:rPr lang="en-US" sz="1400" i="1" dirty="0"/>
              <a:t> non provident.”</a:t>
            </a:r>
          </a:p>
          <a:p>
            <a:pPr algn="r"/>
            <a:r>
              <a:rPr lang="en-US" sz="1400" i="1" dirty="0"/>
              <a:t>- Rime “Frosty” Ice, Engineering Manager, Gulfstream</a:t>
            </a:r>
          </a:p>
        </p:txBody>
      </p:sp>
      <p:pic>
        <p:nvPicPr>
          <p:cNvPr id="17" name="Picture 16">
            <a:extLst>
              <a:ext uri="{FF2B5EF4-FFF2-40B4-BE49-F238E27FC236}">
                <a16:creationId xmlns:a16="http://schemas.microsoft.com/office/drawing/2014/main" id="{89EFFD86-EAE1-40E5-80F4-090D8FC1C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69" y="168536"/>
            <a:ext cx="4074663" cy="2717800"/>
          </a:xfrm>
          <a:prstGeom prst="rect">
            <a:avLst/>
          </a:prstGeom>
        </p:spPr>
      </p:pic>
      <p:pic>
        <p:nvPicPr>
          <p:cNvPr id="19" name="Picture 18">
            <a:extLst>
              <a:ext uri="{FF2B5EF4-FFF2-40B4-BE49-F238E27FC236}">
                <a16:creationId xmlns:a16="http://schemas.microsoft.com/office/drawing/2014/main" id="{C6CFCC82-3972-4D8D-9618-8A9087EF1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45230" y="421211"/>
            <a:ext cx="2817284" cy="2112963"/>
          </a:xfrm>
          <a:prstGeom prst="rect">
            <a:avLst/>
          </a:prstGeom>
        </p:spPr>
      </p:pic>
    </p:spTree>
    <p:extLst>
      <p:ext uri="{BB962C8B-B14F-4D97-AF65-F5344CB8AC3E}">
        <p14:creationId xmlns:p14="http://schemas.microsoft.com/office/powerpoint/2010/main" val="41007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406D1D-7FB0-4038-85B0-69725E1A616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370D976A-BBE4-40D7-AD6F-223810C0A204}"/>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236DC9AD-ED7D-4629-966A-5ABEB21FC668}"/>
              </a:ext>
            </a:extLst>
          </p:cNvPr>
          <p:cNvSpPr>
            <a:spLocks noGrp="1"/>
          </p:cNvSpPr>
          <p:nvPr>
            <p:ph type="sldNum" sz="quarter" idx="12"/>
          </p:nvPr>
        </p:nvSpPr>
        <p:spPr/>
        <p:txBody>
          <a:bodyPr/>
          <a:lstStyle/>
          <a:p>
            <a:fld id="{A7F8E3F6-DE14-48B2-B2BC-6FABA9630FB8}" type="slidenum">
              <a:rPr lang="en-US" smtClean="0"/>
              <a:t>46</a:t>
            </a:fld>
            <a:endParaRPr lang="en-US"/>
          </a:p>
        </p:txBody>
      </p:sp>
      <p:pic>
        <p:nvPicPr>
          <p:cNvPr id="6" name="Picture 5">
            <a:extLst>
              <a:ext uri="{FF2B5EF4-FFF2-40B4-BE49-F238E27FC236}">
                <a16:creationId xmlns:a16="http://schemas.microsoft.com/office/drawing/2014/main" id="{633CB7B2-272D-4D8D-921D-BDD925564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06" y="382137"/>
            <a:ext cx="4669788" cy="1865654"/>
          </a:xfrm>
          <a:prstGeom prst="rect">
            <a:avLst/>
          </a:prstGeom>
        </p:spPr>
      </p:pic>
      <p:sp>
        <p:nvSpPr>
          <p:cNvPr id="7" name="TextBox 6">
            <a:extLst>
              <a:ext uri="{FF2B5EF4-FFF2-40B4-BE49-F238E27FC236}">
                <a16:creationId xmlns:a16="http://schemas.microsoft.com/office/drawing/2014/main" id="{A9225E20-907D-4F90-B2D8-EEECB6BF61B4}"/>
              </a:ext>
            </a:extLst>
          </p:cNvPr>
          <p:cNvSpPr txBox="1"/>
          <p:nvPr/>
        </p:nvSpPr>
        <p:spPr>
          <a:xfrm>
            <a:off x="488750" y="2571428"/>
            <a:ext cx="4838700" cy="3539430"/>
          </a:xfrm>
          <a:prstGeom prst="rect">
            <a:avLst/>
          </a:prstGeom>
          <a:noFill/>
        </p:spPr>
        <p:txBody>
          <a:bodyPr wrap="square" rtlCol="0">
            <a:spAutoFit/>
          </a:bodyPr>
          <a:lstStyle/>
          <a:p>
            <a:r>
              <a:rPr lang="en-US" sz="1400" b="1" dirty="0"/>
              <a:t>Garmin G700TXi Cockpit Upgrade for EMB-120</a:t>
            </a:r>
          </a:p>
          <a:p>
            <a:endParaRPr lang="en-US" sz="1400" dirty="0"/>
          </a:p>
          <a:p>
            <a:r>
              <a:rPr lang="en-US" sz="1400" dirty="0"/>
              <a:t>On behalf of Worldwide Aircraft Services, Peregrine completed a supplemental type certificate (STC), ST00895DE, installing the Garmin G700 TXi Avionics Suite in the Embraer EMB-120 ‘Brasilia’</a:t>
            </a:r>
          </a:p>
          <a:p>
            <a:endParaRPr lang="en-US" sz="1400" dirty="0"/>
          </a:p>
          <a:p>
            <a:r>
              <a:rPr lang="en-US" sz="1400" i="1" dirty="0"/>
              <a:t>“Lorem ipsum dolor sit </a:t>
            </a:r>
            <a:r>
              <a:rPr lang="en-US" sz="1400" i="1" dirty="0" err="1"/>
              <a:t>amet</a:t>
            </a:r>
            <a:r>
              <a:rPr lang="en-US" sz="1400" i="1" dirty="0"/>
              <a:t>, </a:t>
            </a:r>
            <a:r>
              <a:rPr lang="en-US" sz="1400" i="1" dirty="0" err="1"/>
              <a:t>consectetur</a:t>
            </a:r>
            <a:r>
              <a:rPr lang="en-US" sz="1400" i="1" dirty="0"/>
              <a:t> </a:t>
            </a:r>
            <a:r>
              <a:rPr lang="en-US" sz="1400" i="1" dirty="0" err="1"/>
              <a:t>adipiscing</a:t>
            </a:r>
            <a:r>
              <a:rPr lang="en-US" sz="1400" i="1" dirty="0"/>
              <a:t> </a:t>
            </a:r>
            <a:r>
              <a:rPr lang="en-US" sz="1400" i="1" dirty="0" err="1"/>
              <a:t>elit</a:t>
            </a:r>
            <a:r>
              <a:rPr lang="en-US" sz="1400" i="1" dirty="0"/>
              <a:t>, sed do </a:t>
            </a:r>
            <a:r>
              <a:rPr lang="en-US" sz="1400" i="1" dirty="0" err="1"/>
              <a:t>eiusmod</a:t>
            </a:r>
            <a:r>
              <a:rPr lang="en-US" sz="1400" i="1" dirty="0"/>
              <a:t> </a:t>
            </a:r>
            <a:r>
              <a:rPr lang="en-US" sz="1400" i="1" dirty="0" err="1"/>
              <a:t>tempor</a:t>
            </a:r>
            <a:r>
              <a:rPr lang="en-US" sz="1400" i="1" dirty="0"/>
              <a:t> </a:t>
            </a:r>
            <a:r>
              <a:rPr lang="en-US" sz="1400" i="1" dirty="0" err="1"/>
              <a:t>incididunt</a:t>
            </a:r>
            <a:r>
              <a:rPr lang="en-US" sz="1400" i="1" dirty="0"/>
              <a:t> </a:t>
            </a:r>
            <a:r>
              <a:rPr lang="en-US" sz="1400" i="1" dirty="0" err="1"/>
              <a:t>ut</a:t>
            </a:r>
            <a:r>
              <a:rPr lang="en-US" sz="1400" i="1" dirty="0"/>
              <a:t> </a:t>
            </a:r>
            <a:r>
              <a:rPr lang="en-US" sz="1400" i="1" dirty="0" err="1"/>
              <a:t>labore</a:t>
            </a:r>
            <a:r>
              <a:rPr lang="en-US" sz="1400" i="1" dirty="0"/>
              <a:t> et dolore magna </a:t>
            </a:r>
            <a:r>
              <a:rPr lang="en-US" sz="1400" i="1" dirty="0" err="1"/>
              <a:t>aliqua</a:t>
            </a:r>
            <a:r>
              <a:rPr lang="en-US" sz="1400" i="1" dirty="0"/>
              <a:t>. Ut </a:t>
            </a:r>
            <a:r>
              <a:rPr lang="en-US" sz="1400" i="1" dirty="0" err="1"/>
              <a:t>enim</a:t>
            </a:r>
            <a:r>
              <a:rPr lang="en-US" sz="1400" i="1" dirty="0"/>
              <a:t> ad minim </a:t>
            </a:r>
            <a:r>
              <a:rPr lang="en-US" sz="1400" i="1" dirty="0" err="1"/>
              <a:t>veniam</a:t>
            </a:r>
            <a:r>
              <a:rPr lang="en-US" sz="1400" i="1" dirty="0"/>
              <a:t>, </a:t>
            </a:r>
            <a:r>
              <a:rPr lang="en-US" sz="1400" i="1" dirty="0" err="1"/>
              <a:t>quis</a:t>
            </a:r>
            <a:r>
              <a:rPr lang="en-US" sz="1400" i="1" dirty="0"/>
              <a:t> </a:t>
            </a:r>
            <a:r>
              <a:rPr lang="en-US" sz="1400" i="1" dirty="0" err="1"/>
              <a:t>nostrud</a:t>
            </a:r>
            <a:r>
              <a:rPr lang="en-US" sz="1400" i="1" dirty="0"/>
              <a:t> exercitation </a:t>
            </a:r>
            <a:r>
              <a:rPr lang="en-US" sz="1400" i="1" dirty="0" err="1"/>
              <a:t>ullamco</a:t>
            </a:r>
            <a:r>
              <a:rPr lang="en-US" sz="1400" i="1" dirty="0"/>
              <a:t> </a:t>
            </a:r>
            <a:r>
              <a:rPr lang="en-US" sz="1400" i="1" dirty="0" err="1"/>
              <a:t>laboris</a:t>
            </a:r>
            <a:r>
              <a:rPr lang="en-US" sz="1400" i="1" dirty="0"/>
              <a:t> nisi </a:t>
            </a:r>
            <a:r>
              <a:rPr lang="en-US" sz="1400" i="1" dirty="0" err="1"/>
              <a:t>ut</a:t>
            </a:r>
            <a:r>
              <a:rPr lang="en-US" sz="1400" i="1" dirty="0"/>
              <a:t> </a:t>
            </a:r>
            <a:r>
              <a:rPr lang="en-US" sz="1400" i="1" dirty="0" err="1"/>
              <a:t>aliquip</a:t>
            </a:r>
            <a:r>
              <a:rPr lang="en-US" sz="1400" i="1" dirty="0"/>
              <a:t> ex </a:t>
            </a:r>
            <a:r>
              <a:rPr lang="en-US" sz="1400" i="1" dirty="0" err="1"/>
              <a:t>ea</a:t>
            </a:r>
            <a:r>
              <a:rPr lang="en-US" sz="1400" i="1" dirty="0"/>
              <a:t> </a:t>
            </a:r>
            <a:r>
              <a:rPr lang="en-US" sz="1400" i="1" dirty="0" err="1"/>
              <a:t>commodo</a:t>
            </a:r>
            <a:r>
              <a:rPr lang="en-US" sz="1400" i="1" dirty="0"/>
              <a:t> </a:t>
            </a:r>
            <a:r>
              <a:rPr lang="en-US" sz="1400" i="1" dirty="0" err="1"/>
              <a:t>consequat</a:t>
            </a:r>
            <a:r>
              <a:rPr lang="en-US" sz="1400" i="1" dirty="0"/>
              <a:t>. Duis </a:t>
            </a:r>
            <a:r>
              <a:rPr lang="en-US" sz="1400" i="1" dirty="0" err="1"/>
              <a:t>aute</a:t>
            </a:r>
            <a:r>
              <a:rPr lang="en-US" sz="1400" i="1" dirty="0"/>
              <a:t> </a:t>
            </a:r>
            <a:r>
              <a:rPr lang="en-US" sz="1400" i="1" dirty="0" err="1"/>
              <a:t>irure</a:t>
            </a:r>
            <a:r>
              <a:rPr lang="en-US" sz="1400" i="1" dirty="0"/>
              <a:t> dolor in </a:t>
            </a:r>
            <a:r>
              <a:rPr lang="en-US" sz="1400" i="1" dirty="0" err="1"/>
              <a:t>reprehenderit</a:t>
            </a:r>
            <a:r>
              <a:rPr lang="en-US" sz="1400" i="1" dirty="0"/>
              <a:t> in </a:t>
            </a:r>
            <a:r>
              <a:rPr lang="en-US" sz="1400" i="1" dirty="0" err="1"/>
              <a:t>voluptate</a:t>
            </a:r>
            <a:r>
              <a:rPr lang="en-US" sz="1400" i="1" dirty="0"/>
              <a:t> </a:t>
            </a:r>
            <a:r>
              <a:rPr lang="en-US" sz="1400" i="1" dirty="0" err="1"/>
              <a:t>velit</a:t>
            </a:r>
            <a:r>
              <a:rPr lang="en-US" sz="1400" i="1" dirty="0"/>
              <a:t> </a:t>
            </a:r>
            <a:r>
              <a:rPr lang="en-US" sz="1400" i="1" dirty="0" err="1"/>
              <a:t>esse</a:t>
            </a:r>
            <a:r>
              <a:rPr lang="en-US" sz="1400" i="1" dirty="0"/>
              <a:t> </a:t>
            </a:r>
            <a:r>
              <a:rPr lang="en-US" sz="1400" i="1" dirty="0" err="1"/>
              <a:t>cillum</a:t>
            </a:r>
            <a:r>
              <a:rPr lang="en-US" sz="1400" i="1" dirty="0"/>
              <a:t> dolore </a:t>
            </a:r>
            <a:r>
              <a:rPr lang="en-US" sz="1400" i="1" dirty="0" err="1"/>
              <a:t>eu</a:t>
            </a:r>
            <a:r>
              <a:rPr lang="en-US" sz="1400" i="1" dirty="0"/>
              <a:t> </a:t>
            </a:r>
            <a:r>
              <a:rPr lang="en-US" sz="1400" i="1" dirty="0" err="1"/>
              <a:t>fugiat</a:t>
            </a:r>
            <a:r>
              <a:rPr lang="en-US" sz="1400" i="1" dirty="0"/>
              <a:t> </a:t>
            </a:r>
            <a:r>
              <a:rPr lang="en-US" sz="1400" i="1" dirty="0" err="1"/>
              <a:t>nulla</a:t>
            </a:r>
            <a:r>
              <a:rPr lang="en-US" sz="1400" i="1" dirty="0"/>
              <a:t> </a:t>
            </a:r>
            <a:r>
              <a:rPr lang="en-US" sz="1400" i="1" dirty="0" err="1"/>
              <a:t>pariatur</a:t>
            </a:r>
            <a:r>
              <a:rPr lang="en-US" sz="1400" i="1" dirty="0"/>
              <a:t>. </a:t>
            </a:r>
            <a:r>
              <a:rPr lang="en-US" sz="1400" i="1" dirty="0" err="1"/>
              <a:t>Excepteur</a:t>
            </a:r>
            <a:r>
              <a:rPr lang="en-US" sz="1400" i="1" dirty="0"/>
              <a:t> </a:t>
            </a:r>
            <a:r>
              <a:rPr lang="en-US" sz="1400" i="1" dirty="0" err="1"/>
              <a:t>sint</a:t>
            </a:r>
            <a:r>
              <a:rPr lang="en-US" sz="1400" i="1" dirty="0"/>
              <a:t> </a:t>
            </a:r>
            <a:r>
              <a:rPr lang="en-US" sz="1400" i="1" dirty="0" err="1"/>
              <a:t>occaecat</a:t>
            </a:r>
            <a:r>
              <a:rPr lang="en-US" sz="1400" i="1" dirty="0"/>
              <a:t> </a:t>
            </a:r>
            <a:r>
              <a:rPr lang="en-US" sz="1400" i="1" dirty="0" err="1"/>
              <a:t>cupidatat</a:t>
            </a:r>
            <a:r>
              <a:rPr lang="en-US" sz="1400" i="1" dirty="0"/>
              <a:t> non provident.”</a:t>
            </a:r>
          </a:p>
          <a:p>
            <a:pPr algn="r"/>
            <a:r>
              <a:rPr lang="en-US" sz="1400" i="1" dirty="0"/>
              <a:t>- Ima </a:t>
            </a:r>
            <a:r>
              <a:rPr lang="en-US" sz="1400" i="1" dirty="0" err="1"/>
              <a:t>DeBoss</a:t>
            </a:r>
            <a:r>
              <a:rPr lang="en-US" sz="1400" i="1" dirty="0"/>
              <a:t>, Engineering Manager, Worldwide Aircraft Services</a:t>
            </a:r>
          </a:p>
        </p:txBody>
      </p:sp>
    </p:spTree>
    <p:extLst>
      <p:ext uri="{BB962C8B-B14F-4D97-AF65-F5344CB8AC3E}">
        <p14:creationId xmlns:p14="http://schemas.microsoft.com/office/powerpoint/2010/main" val="325646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70EB-45EC-43B9-B3FA-2E68C9E76EF7}"/>
              </a:ext>
            </a:extLst>
          </p:cNvPr>
          <p:cNvSpPr>
            <a:spLocks noGrp="1"/>
          </p:cNvSpPr>
          <p:nvPr>
            <p:ph type="title"/>
          </p:nvPr>
        </p:nvSpPr>
        <p:spPr/>
        <p:txBody>
          <a:bodyPr/>
          <a:lstStyle/>
          <a:p>
            <a:r>
              <a:rPr lang="en-US" dirty="0"/>
              <a:t>Background Thoughts</a:t>
            </a:r>
            <a:endParaRPr lang="en-GB" dirty="0"/>
          </a:p>
        </p:txBody>
      </p:sp>
      <p:sp>
        <p:nvSpPr>
          <p:cNvPr id="3" name="Text Placeholder 2">
            <a:extLst>
              <a:ext uri="{FF2B5EF4-FFF2-40B4-BE49-F238E27FC236}">
                <a16:creationId xmlns:a16="http://schemas.microsoft.com/office/drawing/2014/main" id="{CBF24D40-8CC1-42E0-9524-23DEC5F6F9F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8949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56CD-4C87-4D94-8650-36BF5F0888FD}"/>
              </a:ext>
            </a:extLst>
          </p:cNvPr>
          <p:cNvSpPr>
            <a:spLocks noGrp="1"/>
          </p:cNvSpPr>
          <p:nvPr>
            <p:ph type="title"/>
          </p:nvPr>
        </p:nvSpPr>
        <p:spPr/>
        <p:txBody>
          <a:bodyPr/>
          <a:lstStyle/>
          <a:p>
            <a:pPr lvl="0"/>
            <a:r>
              <a:rPr lang="en-US" dirty="0"/>
              <a:t>The Peregrine Team is known for…</a:t>
            </a:r>
          </a:p>
        </p:txBody>
      </p:sp>
      <p:sp>
        <p:nvSpPr>
          <p:cNvPr id="12" name="Text Placeholder 11">
            <a:extLst>
              <a:ext uri="{FF2B5EF4-FFF2-40B4-BE49-F238E27FC236}">
                <a16:creationId xmlns:a16="http://schemas.microsoft.com/office/drawing/2014/main" id="{C77A847E-43B7-4313-B428-5DA18529D8C3}"/>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39261537-AEA7-467D-A82C-6718BD34C5AE}"/>
              </a:ext>
            </a:extLst>
          </p:cNvPr>
          <p:cNvSpPr>
            <a:spLocks noGrp="1"/>
          </p:cNvSpPr>
          <p:nvPr>
            <p:ph sz="half" idx="2"/>
          </p:nvPr>
        </p:nvSpPr>
        <p:spPr/>
        <p:txBody>
          <a:bodyPr/>
          <a:lstStyle/>
          <a:p>
            <a:pPr lvl="0"/>
            <a:r>
              <a:rPr lang="en-US" dirty="0"/>
              <a:t>Solving difficult engineering &amp; certification challenges</a:t>
            </a:r>
          </a:p>
        </p:txBody>
      </p:sp>
      <p:sp>
        <p:nvSpPr>
          <p:cNvPr id="13" name="Text Placeholder 12">
            <a:extLst>
              <a:ext uri="{FF2B5EF4-FFF2-40B4-BE49-F238E27FC236}">
                <a16:creationId xmlns:a16="http://schemas.microsoft.com/office/drawing/2014/main" id="{610E9378-53E1-4F34-97E1-8D1D8101337F}"/>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E3D6FA6C-6A2B-4166-8B97-8E7AC30E9E71}"/>
              </a:ext>
            </a:extLst>
          </p:cNvPr>
          <p:cNvSpPr>
            <a:spLocks noGrp="1"/>
          </p:cNvSpPr>
          <p:nvPr>
            <p:ph sz="quarter" idx="4"/>
          </p:nvPr>
        </p:nvSpPr>
        <p:spPr/>
        <p:txBody>
          <a:bodyPr/>
          <a:lstStyle/>
          <a:p>
            <a:r>
              <a:rPr lang="en-US" dirty="0"/>
              <a:t>Customers can evaluate Peregrine’s experience base over a wide range of programs</a:t>
            </a:r>
          </a:p>
          <a:p>
            <a:r>
              <a:rPr lang="en-US" dirty="0"/>
              <a:t>Customers can see examples of challenges and solutions</a:t>
            </a:r>
          </a:p>
          <a:p>
            <a:pPr lvl="1"/>
            <a:r>
              <a:rPr lang="en-US" dirty="0"/>
              <a:t>CN-5000 transponder</a:t>
            </a:r>
          </a:p>
          <a:p>
            <a:pPr lvl="1"/>
            <a:r>
              <a:rPr lang="en-US" dirty="0"/>
              <a:t>ACA installations</a:t>
            </a:r>
          </a:p>
          <a:p>
            <a:pPr lvl="1"/>
            <a:endParaRPr lang="en-US" dirty="0"/>
          </a:p>
        </p:txBody>
      </p:sp>
      <p:sp>
        <p:nvSpPr>
          <p:cNvPr id="4" name="Footer Placeholder 3">
            <a:extLst>
              <a:ext uri="{FF2B5EF4-FFF2-40B4-BE49-F238E27FC236}">
                <a16:creationId xmlns:a16="http://schemas.microsoft.com/office/drawing/2014/main" id="{E6E9F605-4726-4EEC-80C9-192DF6229D8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020F3FCD-F2C5-4EEC-BD84-85ABAC50B675}"/>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22C792E6-4D21-4653-B4A7-61C40BF9BD4D}"/>
              </a:ext>
            </a:extLst>
          </p:cNvPr>
          <p:cNvSpPr>
            <a:spLocks noGrp="1"/>
          </p:cNvSpPr>
          <p:nvPr>
            <p:ph type="sldNum" sz="quarter" idx="12"/>
          </p:nvPr>
        </p:nvSpPr>
        <p:spPr/>
        <p:txBody>
          <a:bodyPr/>
          <a:lstStyle/>
          <a:p>
            <a:fld id="{A7F8E3F6-DE14-48B2-B2BC-6FABA9630FB8}" type="slidenum">
              <a:rPr lang="en-US" smtClean="0"/>
              <a:pPr/>
              <a:t>48</a:t>
            </a:fld>
            <a:endParaRPr lang="en-US" dirty="0"/>
          </a:p>
        </p:txBody>
      </p:sp>
    </p:spTree>
    <p:extLst>
      <p:ext uri="{BB962C8B-B14F-4D97-AF65-F5344CB8AC3E}">
        <p14:creationId xmlns:p14="http://schemas.microsoft.com/office/powerpoint/2010/main" val="2266515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CE11-3510-46BF-8289-6AC1B0BBB834}"/>
              </a:ext>
            </a:extLst>
          </p:cNvPr>
          <p:cNvSpPr>
            <a:spLocks noGrp="1"/>
          </p:cNvSpPr>
          <p:nvPr>
            <p:ph type="title"/>
          </p:nvPr>
        </p:nvSpPr>
        <p:spPr/>
        <p:txBody>
          <a:bodyPr/>
          <a:lstStyle/>
          <a:p>
            <a:pPr lvl="0"/>
            <a:r>
              <a:rPr lang="en-US" dirty="0"/>
              <a:t>… with programs typically ranging</a:t>
            </a:r>
          </a:p>
        </p:txBody>
      </p:sp>
      <p:sp>
        <p:nvSpPr>
          <p:cNvPr id="12" name="Text Placeholder 11">
            <a:extLst>
              <a:ext uri="{FF2B5EF4-FFF2-40B4-BE49-F238E27FC236}">
                <a16:creationId xmlns:a16="http://schemas.microsoft.com/office/drawing/2014/main" id="{B35129A1-AC94-443F-8653-D76F52ED4C1A}"/>
              </a:ext>
            </a:extLst>
          </p:cNvPr>
          <p:cNvSpPr>
            <a:spLocks noGrp="1"/>
          </p:cNvSpPr>
          <p:nvPr>
            <p:ph type="body" idx="1"/>
          </p:nvPr>
        </p:nvSpPr>
        <p:spPr/>
        <p:txBody>
          <a:bodyPr/>
          <a:lstStyle/>
          <a:p>
            <a:r>
              <a:rPr lang="en-US" dirty="0"/>
              <a:t>Keywords</a:t>
            </a:r>
          </a:p>
        </p:txBody>
      </p:sp>
      <p:sp>
        <p:nvSpPr>
          <p:cNvPr id="3" name="Content Placeholder 2">
            <a:extLst>
              <a:ext uri="{FF2B5EF4-FFF2-40B4-BE49-F238E27FC236}">
                <a16:creationId xmlns:a16="http://schemas.microsoft.com/office/drawing/2014/main" id="{E860FD67-1A02-43B6-924D-C0010CF0DE83}"/>
              </a:ext>
            </a:extLst>
          </p:cNvPr>
          <p:cNvSpPr>
            <a:spLocks noGrp="1"/>
          </p:cNvSpPr>
          <p:nvPr>
            <p:ph sz="half" idx="2"/>
          </p:nvPr>
        </p:nvSpPr>
        <p:spPr/>
        <p:txBody>
          <a:bodyPr/>
          <a:lstStyle/>
          <a:p>
            <a:pPr lvl="0"/>
            <a:r>
              <a:rPr lang="en-US" dirty="0"/>
              <a:t>Programs range from 2 to 16 months.</a:t>
            </a:r>
          </a:p>
        </p:txBody>
      </p:sp>
      <p:sp>
        <p:nvSpPr>
          <p:cNvPr id="13" name="Text Placeholder 12">
            <a:extLst>
              <a:ext uri="{FF2B5EF4-FFF2-40B4-BE49-F238E27FC236}">
                <a16:creationId xmlns:a16="http://schemas.microsoft.com/office/drawing/2014/main" id="{F6F61863-CEFF-417C-A75D-AD91CA5F4F93}"/>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B5F40EED-6404-4E4F-9058-C0C64296E908}"/>
              </a:ext>
            </a:extLst>
          </p:cNvPr>
          <p:cNvSpPr>
            <a:spLocks noGrp="1"/>
          </p:cNvSpPr>
          <p:nvPr>
            <p:ph sz="quarter" idx="4"/>
          </p:nvPr>
        </p:nvSpPr>
        <p:spPr/>
        <p:txBody>
          <a:bodyPr/>
          <a:lstStyle/>
          <a:p>
            <a:r>
              <a:rPr lang="en-US" dirty="0"/>
              <a:t>Customers can be assured that …</a:t>
            </a:r>
          </a:p>
        </p:txBody>
      </p:sp>
      <p:sp>
        <p:nvSpPr>
          <p:cNvPr id="4" name="Footer Placeholder 3">
            <a:extLst>
              <a:ext uri="{FF2B5EF4-FFF2-40B4-BE49-F238E27FC236}">
                <a16:creationId xmlns:a16="http://schemas.microsoft.com/office/drawing/2014/main" id="{9017A4C1-FA79-4A39-8690-46EFC668AAAD}"/>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9F8CB9F9-CA7D-49DC-B163-51BB2FA2563C}"/>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B8D27B93-F0D0-4D3E-B436-55CFEC4B1DB3}"/>
              </a:ext>
            </a:extLst>
          </p:cNvPr>
          <p:cNvSpPr>
            <a:spLocks noGrp="1"/>
          </p:cNvSpPr>
          <p:nvPr>
            <p:ph type="sldNum" sz="quarter" idx="12"/>
          </p:nvPr>
        </p:nvSpPr>
        <p:spPr/>
        <p:txBody>
          <a:bodyPr/>
          <a:lstStyle/>
          <a:p>
            <a:fld id="{A7F8E3F6-DE14-48B2-B2BC-6FABA9630FB8}" type="slidenum">
              <a:rPr lang="en-US" smtClean="0"/>
              <a:pPr/>
              <a:t>49</a:t>
            </a:fld>
            <a:endParaRPr lang="en-US" dirty="0"/>
          </a:p>
        </p:txBody>
      </p:sp>
    </p:spTree>
    <p:extLst>
      <p:ext uri="{BB962C8B-B14F-4D97-AF65-F5344CB8AC3E}">
        <p14:creationId xmlns:p14="http://schemas.microsoft.com/office/powerpoint/2010/main" val="2833465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6F36-9ADA-468B-B786-40A1E03F9DF8}"/>
              </a:ext>
            </a:extLst>
          </p:cNvPr>
          <p:cNvSpPr>
            <a:spLocks noGrp="1"/>
          </p:cNvSpPr>
          <p:nvPr>
            <p:ph type="title"/>
          </p:nvPr>
        </p:nvSpPr>
        <p:spPr/>
        <p:txBody>
          <a:bodyPr/>
          <a:lstStyle/>
          <a:p>
            <a:r>
              <a:rPr lang="en-US" dirty="0"/>
              <a:t>Site Map (Call to Action Buttons)</a:t>
            </a:r>
            <a:endParaRPr lang="en-GB" dirty="0"/>
          </a:p>
        </p:txBody>
      </p:sp>
      <p:graphicFrame>
        <p:nvGraphicFramePr>
          <p:cNvPr id="7" name="Content Placeholder 6">
            <a:extLst>
              <a:ext uri="{FF2B5EF4-FFF2-40B4-BE49-F238E27FC236}">
                <a16:creationId xmlns:a16="http://schemas.microsoft.com/office/drawing/2014/main" id="{67107367-EC99-4AFB-BCA8-1EEE562277BC}"/>
              </a:ext>
            </a:extLst>
          </p:cNvPr>
          <p:cNvGraphicFramePr>
            <a:graphicFrameLocks noGrp="1"/>
          </p:cNvGraphicFramePr>
          <p:nvPr>
            <p:ph idx="1"/>
            <p:extLst>
              <p:ext uri="{D42A27DB-BD31-4B8C-83A1-F6EECF244321}">
                <p14:modId xmlns:p14="http://schemas.microsoft.com/office/powerpoint/2010/main" val="3719081137"/>
              </p:ext>
            </p:extLst>
          </p:nvPr>
        </p:nvGraphicFramePr>
        <p:xfrm>
          <a:off x="1295400" y="16256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7DB5053-CD0A-4551-9819-4C48BF1C59D8}"/>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E4D9B940-6CA1-438A-A842-6CBB6702549B}"/>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ECF50B32-60D8-4A04-8908-9993FCDBA00A}"/>
              </a:ext>
            </a:extLst>
          </p:cNvPr>
          <p:cNvSpPr>
            <a:spLocks noGrp="1"/>
          </p:cNvSpPr>
          <p:nvPr>
            <p:ph type="sldNum" sz="quarter" idx="12"/>
          </p:nvPr>
        </p:nvSpPr>
        <p:spPr/>
        <p:txBody>
          <a:bodyPr/>
          <a:lstStyle/>
          <a:p>
            <a:fld id="{A7F8E3F6-DE14-48B2-B2BC-6FABA9630FB8}" type="slidenum">
              <a:rPr lang="en-US" smtClean="0"/>
              <a:t>5</a:t>
            </a:fld>
            <a:endParaRPr lang="en-US" dirty="0"/>
          </a:p>
        </p:txBody>
      </p:sp>
    </p:spTree>
    <p:extLst>
      <p:ext uri="{BB962C8B-B14F-4D97-AF65-F5344CB8AC3E}">
        <p14:creationId xmlns:p14="http://schemas.microsoft.com/office/powerpoint/2010/main" val="68935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96C8-1B2C-4EFA-AD02-E3728941561B}"/>
              </a:ext>
            </a:extLst>
          </p:cNvPr>
          <p:cNvSpPr>
            <a:spLocks noGrp="1"/>
          </p:cNvSpPr>
          <p:nvPr>
            <p:ph type="title"/>
          </p:nvPr>
        </p:nvSpPr>
        <p:spPr/>
        <p:txBody>
          <a:bodyPr/>
          <a:lstStyle/>
          <a:p>
            <a:pPr lvl="0"/>
            <a:r>
              <a:rPr lang="en-US" dirty="0"/>
              <a:t>Peregrine teams with Avionics OEMs</a:t>
            </a:r>
          </a:p>
        </p:txBody>
      </p:sp>
      <p:sp>
        <p:nvSpPr>
          <p:cNvPr id="12" name="Text Placeholder 11">
            <a:extLst>
              <a:ext uri="{FF2B5EF4-FFF2-40B4-BE49-F238E27FC236}">
                <a16:creationId xmlns:a16="http://schemas.microsoft.com/office/drawing/2014/main" id="{658C96E8-6C1F-498F-B1C1-95B21F740B6C}"/>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7DA926A3-1DFF-4EA9-91EB-7BF7701C36F4}"/>
              </a:ext>
            </a:extLst>
          </p:cNvPr>
          <p:cNvSpPr>
            <a:spLocks noGrp="1"/>
          </p:cNvSpPr>
          <p:nvPr>
            <p:ph sz="half" idx="2"/>
          </p:nvPr>
        </p:nvSpPr>
        <p:spPr/>
        <p:txBody>
          <a:bodyPr/>
          <a:lstStyle/>
          <a:p>
            <a:pPr lvl="0"/>
            <a:r>
              <a:rPr lang="en-US" dirty="0"/>
              <a:t>Experience working with avionics OEMs</a:t>
            </a:r>
          </a:p>
          <a:p>
            <a:pPr lvl="0"/>
            <a:endParaRPr lang="en-US" dirty="0"/>
          </a:p>
        </p:txBody>
      </p:sp>
      <p:sp>
        <p:nvSpPr>
          <p:cNvPr id="13" name="Text Placeholder 12">
            <a:extLst>
              <a:ext uri="{FF2B5EF4-FFF2-40B4-BE49-F238E27FC236}">
                <a16:creationId xmlns:a16="http://schemas.microsoft.com/office/drawing/2014/main" id="{E591ED86-814B-4AC8-A237-1B5D20F0CFDF}"/>
              </a:ext>
            </a:extLst>
          </p:cNvPr>
          <p:cNvSpPr>
            <a:spLocks noGrp="1"/>
          </p:cNvSpPr>
          <p:nvPr>
            <p:ph type="body" sz="quarter" idx="3"/>
          </p:nvPr>
        </p:nvSpPr>
        <p:spPr/>
        <p:txBody>
          <a:bodyPr/>
          <a:lstStyle/>
          <a:p>
            <a:endParaRPr lang="en-US"/>
          </a:p>
        </p:txBody>
      </p:sp>
      <p:sp>
        <p:nvSpPr>
          <p:cNvPr id="14" name="Content Placeholder 13">
            <a:extLst>
              <a:ext uri="{FF2B5EF4-FFF2-40B4-BE49-F238E27FC236}">
                <a16:creationId xmlns:a16="http://schemas.microsoft.com/office/drawing/2014/main" id="{BA6638F8-E114-4E69-A2B9-65336517DD40}"/>
              </a:ext>
            </a:extLst>
          </p:cNvPr>
          <p:cNvSpPr>
            <a:spLocks noGrp="1"/>
          </p:cNvSpPr>
          <p:nvPr>
            <p:ph sz="quarter" idx="4"/>
          </p:nvPr>
        </p:nvSpPr>
        <p:spPr/>
        <p:txBody>
          <a:bodyPr/>
          <a:lstStyle/>
          <a:p>
            <a:r>
              <a:rPr lang="en-US" dirty="0"/>
              <a:t>Bendix-King, Garmin, Trig, Mid Continent, Universal, DAC International, Becker Avionics &amp; Baker</a:t>
            </a:r>
          </a:p>
        </p:txBody>
      </p:sp>
      <p:sp>
        <p:nvSpPr>
          <p:cNvPr id="4" name="Footer Placeholder 3">
            <a:extLst>
              <a:ext uri="{FF2B5EF4-FFF2-40B4-BE49-F238E27FC236}">
                <a16:creationId xmlns:a16="http://schemas.microsoft.com/office/drawing/2014/main" id="{7B5D267E-24DB-4D83-9EE1-700E360058A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3009E51E-2F2D-4B7B-9CD3-D00BAD2C8B8C}"/>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189CA9DE-B3A8-428C-8BFD-FFC8D79E91ED}"/>
              </a:ext>
            </a:extLst>
          </p:cNvPr>
          <p:cNvSpPr>
            <a:spLocks noGrp="1"/>
          </p:cNvSpPr>
          <p:nvPr>
            <p:ph type="sldNum" sz="quarter" idx="12"/>
          </p:nvPr>
        </p:nvSpPr>
        <p:spPr/>
        <p:txBody>
          <a:bodyPr/>
          <a:lstStyle/>
          <a:p>
            <a:fld id="{A7F8E3F6-DE14-48B2-B2BC-6FABA9630FB8}" type="slidenum">
              <a:rPr lang="en-US" smtClean="0"/>
              <a:pPr/>
              <a:t>50</a:t>
            </a:fld>
            <a:endParaRPr lang="en-US" dirty="0"/>
          </a:p>
        </p:txBody>
      </p:sp>
    </p:spTree>
    <p:extLst>
      <p:ext uri="{BB962C8B-B14F-4D97-AF65-F5344CB8AC3E}">
        <p14:creationId xmlns:p14="http://schemas.microsoft.com/office/powerpoint/2010/main" val="2137134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92AE-E2EB-44B4-AD5E-37BC1B726094}"/>
              </a:ext>
            </a:extLst>
          </p:cNvPr>
          <p:cNvSpPr>
            <a:spLocks noGrp="1"/>
          </p:cNvSpPr>
          <p:nvPr>
            <p:ph type="title"/>
          </p:nvPr>
        </p:nvSpPr>
        <p:spPr/>
        <p:txBody>
          <a:bodyPr/>
          <a:lstStyle/>
          <a:p>
            <a:pPr lvl="0"/>
            <a:r>
              <a:rPr lang="en-US" dirty="0"/>
              <a:t>Peregrine collaborates with key air frame manufacturers</a:t>
            </a:r>
          </a:p>
        </p:txBody>
      </p:sp>
      <p:sp>
        <p:nvSpPr>
          <p:cNvPr id="12" name="Text Placeholder 11">
            <a:extLst>
              <a:ext uri="{FF2B5EF4-FFF2-40B4-BE49-F238E27FC236}">
                <a16:creationId xmlns:a16="http://schemas.microsoft.com/office/drawing/2014/main" id="{F9EA137A-3EF0-4693-89F2-747E6056C615}"/>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8581D713-C193-472B-A458-44E96FF82A7E}"/>
              </a:ext>
            </a:extLst>
          </p:cNvPr>
          <p:cNvSpPr>
            <a:spLocks noGrp="1"/>
          </p:cNvSpPr>
          <p:nvPr>
            <p:ph sz="half" idx="2"/>
          </p:nvPr>
        </p:nvSpPr>
        <p:spPr/>
        <p:txBody>
          <a:bodyPr/>
          <a:lstStyle/>
          <a:p>
            <a:pPr lvl="0"/>
            <a:r>
              <a:rPr lang="en-US" dirty="0"/>
              <a:t>Major airframe OEMs utilize Peregrine</a:t>
            </a:r>
          </a:p>
        </p:txBody>
      </p:sp>
      <p:sp>
        <p:nvSpPr>
          <p:cNvPr id="13" name="Text Placeholder 12">
            <a:extLst>
              <a:ext uri="{FF2B5EF4-FFF2-40B4-BE49-F238E27FC236}">
                <a16:creationId xmlns:a16="http://schemas.microsoft.com/office/drawing/2014/main" id="{011953B4-1F8E-424C-B7E3-B6F327E01210}"/>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E89EBEED-E5D2-44ED-8C04-6B14E7C5FD60}"/>
              </a:ext>
            </a:extLst>
          </p:cNvPr>
          <p:cNvSpPr>
            <a:spLocks noGrp="1"/>
          </p:cNvSpPr>
          <p:nvPr>
            <p:ph sz="quarter" idx="4"/>
          </p:nvPr>
        </p:nvSpPr>
        <p:spPr/>
        <p:txBody>
          <a:bodyPr/>
          <a:lstStyle/>
          <a:p>
            <a:r>
              <a:rPr lang="en-US" dirty="0"/>
              <a:t>Gulfstream, Bombardier, Learjet, Textron, Curtiss Wright and Dassault have confidence in Peregrine is demonstrated by numerous program where Peregrine engineering work has been in-drawn into OEM projects</a:t>
            </a:r>
          </a:p>
        </p:txBody>
      </p:sp>
      <p:sp>
        <p:nvSpPr>
          <p:cNvPr id="4" name="Footer Placeholder 3">
            <a:extLst>
              <a:ext uri="{FF2B5EF4-FFF2-40B4-BE49-F238E27FC236}">
                <a16:creationId xmlns:a16="http://schemas.microsoft.com/office/drawing/2014/main" id="{0AFC0077-C7D0-4222-AC3E-B52B4E9B655E}"/>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67EF8AB4-D29B-46C0-8B61-97B345738EC5}"/>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47840546-2CC0-465C-B7A3-97F2C675A300}"/>
              </a:ext>
            </a:extLst>
          </p:cNvPr>
          <p:cNvSpPr>
            <a:spLocks noGrp="1"/>
          </p:cNvSpPr>
          <p:nvPr>
            <p:ph type="sldNum" sz="quarter" idx="12"/>
          </p:nvPr>
        </p:nvSpPr>
        <p:spPr/>
        <p:txBody>
          <a:bodyPr/>
          <a:lstStyle/>
          <a:p>
            <a:fld id="{A7F8E3F6-DE14-48B2-B2BC-6FABA9630FB8}" type="slidenum">
              <a:rPr lang="en-US" smtClean="0"/>
              <a:pPr/>
              <a:t>51</a:t>
            </a:fld>
            <a:endParaRPr lang="en-US" dirty="0"/>
          </a:p>
        </p:txBody>
      </p:sp>
    </p:spTree>
    <p:extLst>
      <p:ext uri="{BB962C8B-B14F-4D97-AF65-F5344CB8AC3E}">
        <p14:creationId xmlns:p14="http://schemas.microsoft.com/office/powerpoint/2010/main" val="2424803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C8F2-1750-4F37-A790-7D995E6E9329}"/>
              </a:ext>
            </a:extLst>
          </p:cNvPr>
          <p:cNvSpPr>
            <a:spLocks noGrp="1"/>
          </p:cNvSpPr>
          <p:nvPr>
            <p:ph type="title"/>
          </p:nvPr>
        </p:nvSpPr>
        <p:spPr/>
        <p:txBody>
          <a:bodyPr>
            <a:normAutofit/>
          </a:bodyPr>
          <a:lstStyle/>
          <a:p>
            <a:pPr lvl="0"/>
            <a:r>
              <a:rPr lang="en-US" dirty="0"/>
              <a:t>Peregrine works closely with Part 145 Maintenance, Repair and Overhaul (MRO) centers</a:t>
            </a:r>
          </a:p>
        </p:txBody>
      </p:sp>
      <p:sp>
        <p:nvSpPr>
          <p:cNvPr id="12" name="Text Placeholder 11">
            <a:extLst>
              <a:ext uri="{FF2B5EF4-FFF2-40B4-BE49-F238E27FC236}">
                <a16:creationId xmlns:a16="http://schemas.microsoft.com/office/drawing/2014/main" id="{58C8D5D8-1809-4153-9EEF-C2E507B795A1}"/>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590FFFE2-B541-4E69-8E40-C043EB442477}"/>
              </a:ext>
            </a:extLst>
          </p:cNvPr>
          <p:cNvSpPr>
            <a:spLocks noGrp="1"/>
          </p:cNvSpPr>
          <p:nvPr>
            <p:ph sz="half" idx="2"/>
          </p:nvPr>
        </p:nvSpPr>
        <p:spPr/>
        <p:txBody>
          <a:bodyPr/>
          <a:lstStyle/>
          <a:p>
            <a:pPr lvl="0"/>
            <a:r>
              <a:rPr lang="en-US" dirty="0"/>
              <a:t>Experience with Part 145 repair stations</a:t>
            </a:r>
          </a:p>
          <a:p>
            <a:pPr lvl="0"/>
            <a:r>
              <a:rPr lang="en-US" dirty="0"/>
              <a:t>Adjunct to Part 145 engineering</a:t>
            </a:r>
          </a:p>
        </p:txBody>
      </p:sp>
      <p:sp>
        <p:nvSpPr>
          <p:cNvPr id="13" name="Text Placeholder 12">
            <a:extLst>
              <a:ext uri="{FF2B5EF4-FFF2-40B4-BE49-F238E27FC236}">
                <a16:creationId xmlns:a16="http://schemas.microsoft.com/office/drawing/2014/main" id="{7F105353-CE6F-4228-A0CA-DEF988DD8E51}"/>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3EFB6B49-C1DE-4E44-A183-06BA366D71BC}"/>
              </a:ext>
            </a:extLst>
          </p:cNvPr>
          <p:cNvSpPr>
            <a:spLocks noGrp="1"/>
          </p:cNvSpPr>
          <p:nvPr>
            <p:ph sz="quarter" idx="4"/>
          </p:nvPr>
        </p:nvSpPr>
        <p:spPr/>
        <p:txBody>
          <a:bodyPr/>
          <a:lstStyle/>
          <a:p>
            <a:r>
              <a:rPr lang="en-US" dirty="0"/>
              <a:t>Customers can see that Duncan and Worldwide turn to Peregrine to help them in providing customer solutions</a:t>
            </a:r>
          </a:p>
          <a:p>
            <a:r>
              <a:rPr lang="en-US" dirty="0"/>
              <a:t>Part 145 repair stations augment their engineering capability with Peregrine’s expertise; customers can achieve the same advantage</a:t>
            </a:r>
          </a:p>
          <a:p>
            <a:pPr marL="0" indent="0">
              <a:buNone/>
            </a:pPr>
            <a:endParaRPr lang="en-US" dirty="0"/>
          </a:p>
        </p:txBody>
      </p:sp>
      <p:sp>
        <p:nvSpPr>
          <p:cNvPr id="4" name="Footer Placeholder 3">
            <a:extLst>
              <a:ext uri="{FF2B5EF4-FFF2-40B4-BE49-F238E27FC236}">
                <a16:creationId xmlns:a16="http://schemas.microsoft.com/office/drawing/2014/main" id="{283925E3-1EB1-4175-B14A-91E1CAA0867F}"/>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BB513D73-37F2-4E64-A334-E462869EDE31}"/>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CAFF969B-0A6F-4C7A-9537-CEB610383CDC}"/>
              </a:ext>
            </a:extLst>
          </p:cNvPr>
          <p:cNvSpPr>
            <a:spLocks noGrp="1"/>
          </p:cNvSpPr>
          <p:nvPr>
            <p:ph type="sldNum" sz="quarter" idx="12"/>
          </p:nvPr>
        </p:nvSpPr>
        <p:spPr/>
        <p:txBody>
          <a:bodyPr/>
          <a:lstStyle/>
          <a:p>
            <a:fld id="{A7F8E3F6-DE14-48B2-B2BC-6FABA9630FB8}" type="slidenum">
              <a:rPr lang="en-US" smtClean="0"/>
              <a:pPr/>
              <a:t>52</a:t>
            </a:fld>
            <a:endParaRPr lang="en-US" dirty="0"/>
          </a:p>
        </p:txBody>
      </p:sp>
    </p:spTree>
    <p:extLst>
      <p:ext uri="{BB962C8B-B14F-4D97-AF65-F5344CB8AC3E}">
        <p14:creationId xmlns:p14="http://schemas.microsoft.com/office/powerpoint/2010/main" val="3173296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74CE-17F0-4888-9E05-A8EDE65BAB79}"/>
              </a:ext>
            </a:extLst>
          </p:cNvPr>
          <p:cNvSpPr>
            <a:spLocks noGrp="1"/>
          </p:cNvSpPr>
          <p:nvPr>
            <p:ph type="title"/>
          </p:nvPr>
        </p:nvSpPr>
        <p:spPr/>
        <p:txBody>
          <a:bodyPr/>
          <a:lstStyle/>
          <a:p>
            <a:pPr lvl="0"/>
            <a:r>
              <a:rPr lang="en-US" dirty="0"/>
              <a:t>Peregrine is in the process of becoming an ODA</a:t>
            </a:r>
          </a:p>
        </p:txBody>
      </p:sp>
      <p:sp>
        <p:nvSpPr>
          <p:cNvPr id="12" name="Text Placeholder 11">
            <a:extLst>
              <a:ext uri="{FF2B5EF4-FFF2-40B4-BE49-F238E27FC236}">
                <a16:creationId xmlns:a16="http://schemas.microsoft.com/office/drawing/2014/main" id="{643B88A4-B6BE-4868-9A12-5679BCF9E0B0}"/>
              </a:ext>
            </a:extLst>
          </p:cNvPr>
          <p:cNvSpPr>
            <a:spLocks noGrp="1"/>
          </p:cNvSpPr>
          <p:nvPr>
            <p:ph type="body" idx="1"/>
          </p:nvPr>
        </p:nvSpPr>
        <p:spPr/>
        <p:txBody>
          <a:bodyPr/>
          <a:lstStyle/>
          <a:p>
            <a:r>
              <a:rPr lang="en-US" dirty="0"/>
              <a:t>Keyword</a:t>
            </a:r>
          </a:p>
        </p:txBody>
      </p:sp>
      <p:sp>
        <p:nvSpPr>
          <p:cNvPr id="3" name="Content Placeholder 2">
            <a:extLst>
              <a:ext uri="{FF2B5EF4-FFF2-40B4-BE49-F238E27FC236}">
                <a16:creationId xmlns:a16="http://schemas.microsoft.com/office/drawing/2014/main" id="{F43B3333-EC6A-4EBF-8858-D34D8EF947E0}"/>
              </a:ext>
            </a:extLst>
          </p:cNvPr>
          <p:cNvSpPr>
            <a:spLocks noGrp="1"/>
          </p:cNvSpPr>
          <p:nvPr>
            <p:ph sz="half" idx="2"/>
          </p:nvPr>
        </p:nvSpPr>
        <p:spPr/>
        <p:txBody>
          <a:bodyPr/>
          <a:lstStyle/>
          <a:p>
            <a:pPr lvl="0"/>
            <a:r>
              <a:rPr lang="en-US" dirty="0"/>
              <a:t>ODA</a:t>
            </a:r>
          </a:p>
          <a:p>
            <a:pPr lvl="0"/>
            <a:endParaRPr lang="en-US" dirty="0"/>
          </a:p>
          <a:p>
            <a:endParaRPr lang="en-US" dirty="0"/>
          </a:p>
        </p:txBody>
      </p:sp>
      <p:sp>
        <p:nvSpPr>
          <p:cNvPr id="13" name="Text Placeholder 12">
            <a:extLst>
              <a:ext uri="{FF2B5EF4-FFF2-40B4-BE49-F238E27FC236}">
                <a16:creationId xmlns:a16="http://schemas.microsoft.com/office/drawing/2014/main" id="{B31D4459-A949-4C6C-B781-CEE20107D87A}"/>
              </a:ext>
            </a:extLst>
          </p:cNvPr>
          <p:cNvSpPr>
            <a:spLocks noGrp="1"/>
          </p:cNvSpPr>
          <p:nvPr>
            <p:ph type="body" sz="quarter" idx="3"/>
          </p:nvPr>
        </p:nvSpPr>
        <p:spPr/>
        <p:txBody>
          <a:bodyPr/>
          <a:lstStyle/>
          <a:p>
            <a:r>
              <a:rPr lang="en-US" dirty="0"/>
              <a:t>Benefit</a:t>
            </a:r>
          </a:p>
        </p:txBody>
      </p:sp>
      <p:sp>
        <p:nvSpPr>
          <p:cNvPr id="14" name="Content Placeholder 13">
            <a:extLst>
              <a:ext uri="{FF2B5EF4-FFF2-40B4-BE49-F238E27FC236}">
                <a16:creationId xmlns:a16="http://schemas.microsoft.com/office/drawing/2014/main" id="{B5766D72-A237-4496-B1C3-C2A1AFEF7049}"/>
              </a:ext>
            </a:extLst>
          </p:cNvPr>
          <p:cNvSpPr>
            <a:spLocks noGrp="1"/>
          </p:cNvSpPr>
          <p:nvPr>
            <p:ph sz="quarter" idx="4"/>
          </p:nvPr>
        </p:nvSpPr>
        <p:spPr/>
        <p:txBody>
          <a:bodyPr/>
          <a:lstStyle/>
          <a:p>
            <a:r>
              <a:rPr lang="en-US" dirty="0"/>
              <a:t>The Peregrine ODA will help their clients achieve approvals faster</a:t>
            </a:r>
          </a:p>
          <a:p>
            <a:r>
              <a:rPr lang="en-US" dirty="0"/>
              <a:t>Reduced dependency of FAA regulatory timelines can speed-up time critical customer programs</a:t>
            </a:r>
          </a:p>
        </p:txBody>
      </p:sp>
      <p:sp>
        <p:nvSpPr>
          <p:cNvPr id="4" name="Footer Placeholder 3">
            <a:extLst>
              <a:ext uri="{FF2B5EF4-FFF2-40B4-BE49-F238E27FC236}">
                <a16:creationId xmlns:a16="http://schemas.microsoft.com/office/drawing/2014/main" id="{1734BA63-ADB8-478C-8984-8FBFAF8B237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9892D539-2BF0-490F-8086-76A45513F6C8}"/>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3B63C98A-1A70-496D-B0B5-362FED1952BE}"/>
              </a:ext>
            </a:extLst>
          </p:cNvPr>
          <p:cNvSpPr>
            <a:spLocks noGrp="1"/>
          </p:cNvSpPr>
          <p:nvPr>
            <p:ph type="sldNum" sz="quarter" idx="12"/>
          </p:nvPr>
        </p:nvSpPr>
        <p:spPr/>
        <p:txBody>
          <a:bodyPr/>
          <a:lstStyle/>
          <a:p>
            <a:fld id="{A7F8E3F6-DE14-48B2-B2BC-6FABA9630FB8}" type="slidenum">
              <a:rPr lang="en-US" smtClean="0"/>
              <a:pPr/>
              <a:t>53</a:t>
            </a:fld>
            <a:endParaRPr lang="en-US" dirty="0"/>
          </a:p>
        </p:txBody>
      </p:sp>
      <p:pic>
        <p:nvPicPr>
          <p:cNvPr id="7" name="Picture 6">
            <a:extLst>
              <a:ext uri="{FF2B5EF4-FFF2-40B4-BE49-F238E27FC236}">
                <a16:creationId xmlns:a16="http://schemas.microsoft.com/office/drawing/2014/main" id="{DED04D40-B377-4B9A-82F0-502FA126B53C}"/>
              </a:ext>
            </a:extLst>
          </p:cNvPr>
          <p:cNvPicPr>
            <a:picLocks noChangeAspect="1"/>
          </p:cNvPicPr>
          <p:nvPr/>
        </p:nvPicPr>
        <p:blipFill>
          <a:blip r:embed="rId3"/>
          <a:stretch>
            <a:fillRect/>
          </a:stretch>
        </p:blipFill>
        <p:spPr>
          <a:xfrm>
            <a:off x="3047736" y="1714351"/>
            <a:ext cx="6096528" cy="3429297"/>
          </a:xfrm>
          <a:prstGeom prst="rect">
            <a:avLst/>
          </a:prstGeom>
        </p:spPr>
      </p:pic>
    </p:spTree>
    <p:extLst>
      <p:ext uri="{BB962C8B-B14F-4D97-AF65-F5344CB8AC3E}">
        <p14:creationId xmlns:p14="http://schemas.microsoft.com/office/powerpoint/2010/main" val="4110837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D9B6-A692-4A08-BDA4-6C74B39EDDF4}"/>
              </a:ext>
            </a:extLst>
          </p:cNvPr>
          <p:cNvSpPr>
            <a:spLocks noGrp="1"/>
          </p:cNvSpPr>
          <p:nvPr>
            <p:ph type="title"/>
          </p:nvPr>
        </p:nvSpPr>
        <p:spPr/>
        <p:txBody>
          <a:bodyPr>
            <a:normAutofit/>
          </a:bodyPr>
          <a:lstStyle/>
          <a:p>
            <a:r>
              <a:rPr lang="en-US" sz="4000" dirty="0"/>
              <a:t>Content Development</a:t>
            </a:r>
            <a:endParaRPr lang="en-GB" sz="4000" dirty="0"/>
          </a:p>
        </p:txBody>
      </p:sp>
      <p:sp>
        <p:nvSpPr>
          <p:cNvPr id="3" name="Text Placeholder 2">
            <a:extLst>
              <a:ext uri="{FF2B5EF4-FFF2-40B4-BE49-F238E27FC236}">
                <a16:creationId xmlns:a16="http://schemas.microsoft.com/office/drawing/2014/main" id="{9614A2F6-68CC-43F1-BD91-02D3E8BB9339}"/>
              </a:ext>
            </a:extLst>
          </p:cNvPr>
          <p:cNvSpPr>
            <a:spLocks noGrp="1"/>
          </p:cNvSpPr>
          <p:nvPr>
            <p:ph type="body" idx="1"/>
          </p:nvPr>
        </p:nvSpPr>
        <p:spPr>
          <a:xfrm>
            <a:off x="1295398" y="4589463"/>
            <a:ext cx="8046718" cy="1557338"/>
          </a:xfrm>
        </p:spPr>
        <p:txBody>
          <a:bodyPr>
            <a:normAutofit/>
          </a:bodyPr>
          <a:lstStyle/>
          <a:p>
            <a:pPr marL="342900" indent="-342900">
              <a:buFont typeface="Arial" panose="020B0604020202020204" pitchFamily="34" charset="0"/>
              <a:buChar char="•"/>
            </a:pPr>
            <a:r>
              <a:rPr lang="en-US" dirty="0"/>
              <a:t>Value Proposition (supporting Slide 3 from plan)</a:t>
            </a:r>
          </a:p>
          <a:p>
            <a:pPr marL="342900" indent="-342900">
              <a:buFont typeface="Arial" panose="020B0604020202020204" pitchFamily="34" charset="0"/>
              <a:buChar char="•"/>
            </a:pPr>
            <a:r>
              <a:rPr lang="en-US" dirty="0"/>
              <a:t>Customer Experience (supporting Slide 4 from plan)</a:t>
            </a:r>
          </a:p>
          <a:p>
            <a:pPr marL="342900" indent="-342900">
              <a:buFont typeface="Arial" panose="020B0604020202020204" pitchFamily="34" charset="0"/>
              <a:buChar char="•"/>
            </a:pPr>
            <a:r>
              <a:rPr lang="en-US" dirty="0"/>
              <a:t>Company Strengths (supporting Slide 5 from plan)</a:t>
            </a:r>
            <a:endParaRPr lang="en-GB" dirty="0"/>
          </a:p>
        </p:txBody>
      </p:sp>
    </p:spTree>
    <p:extLst>
      <p:ext uri="{BB962C8B-B14F-4D97-AF65-F5344CB8AC3E}">
        <p14:creationId xmlns:p14="http://schemas.microsoft.com/office/powerpoint/2010/main" val="408603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C9923B-8275-4EF6-AE9A-AFCE9E566A27}"/>
              </a:ext>
            </a:extLst>
          </p:cNvPr>
          <p:cNvSpPr txBox="1"/>
          <p:nvPr/>
        </p:nvSpPr>
        <p:spPr>
          <a:xfrm>
            <a:off x="768626" y="384313"/>
            <a:ext cx="1021433" cy="369332"/>
          </a:xfrm>
          <a:prstGeom prst="rect">
            <a:avLst/>
          </a:prstGeom>
          <a:noFill/>
        </p:spPr>
        <p:txBody>
          <a:bodyPr wrap="none" rtlCol="0">
            <a:spAutoFit/>
          </a:bodyPr>
          <a:lstStyle/>
          <a:p>
            <a:r>
              <a:rPr lang="en-US" dirty="0"/>
              <a:t>History:</a:t>
            </a:r>
          </a:p>
        </p:txBody>
      </p:sp>
      <p:sp>
        <p:nvSpPr>
          <p:cNvPr id="2" name="Title 1">
            <a:extLst>
              <a:ext uri="{FF2B5EF4-FFF2-40B4-BE49-F238E27FC236}">
                <a16:creationId xmlns:a16="http://schemas.microsoft.com/office/drawing/2014/main" id="{4C61A524-722F-4639-994C-8F066E98FC17}"/>
              </a:ext>
            </a:extLst>
          </p:cNvPr>
          <p:cNvSpPr>
            <a:spLocks noGrp="1"/>
          </p:cNvSpPr>
          <p:nvPr>
            <p:ph type="title"/>
          </p:nvPr>
        </p:nvSpPr>
        <p:spPr/>
        <p:txBody>
          <a:bodyPr/>
          <a:lstStyle/>
          <a:p>
            <a:r>
              <a:rPr lang="en-US" i="1" u="sng" dirty="0"/>
              <a:t>Arrive from Landing Page </a:t>
            </a:r>
            <a:br>
              <a:rPr lang="en-US" i="1" u="sng" dirty="0"/>
            </a:br>
            <a:r>
              <a:rPr lang="en-US" dirty="0"/>
              <a:t>Who We Are</a:t>
            </a:r>
            <a:endParaRPr lang="en-GB" dirty="0"/>
          </a:p>
        </p:txBody>
      </p:sp>
      <p:sp>
        <p:nvSpPr>
          <p:cNvPr id="3" name="Content Placeholder 2">
            <a:extLst>
              <a:ext uri="{FF2B5EF4-FFF2-40B4-BE49-F238E27FC236}">
                <a16:creationId xmlns:a16="http://schemas.microsoft.com/office/drawing/2014/main" id="{69A39F27-43EF-4F52-A74C-169E11066EDA}"/>
              </a:ext>
            </a:extLst>
          </p:cNvPr>
          <p:cNvSpPr>
            <a:spLocks noGrp="1"/>
          </p:cNvSpPr>
          <p:nvPr>
            <p:ph idx="1"/>
          </p:nvPr>
        </p:nvSpPr>
        <p:spPr/>
        <p:txBody>
          <a:bodyPr>
            <a:normAutofit fontScale="70000" lnSpcReduction="20000"/>
          </a:bodyPr>
          <a:lstStyle/>
          <a:p>
            <a:r>
              <a:rPr lang="en-US" dirty="0"/>
              <a:t>Peregrine was established in 2009 at Centennial Airport with the goal of becoming an engineering, certification, and manufacturing resource capable of providing end-to-end FAA-approved STC solutions for the aviation community. Over the past ten years, Peregrine has completed numerous STCs and has emerged as a top performing integration and certification team in the industry.</a:t>
            </a:r>
          </a:p>
          <a:p>
            <a:r>
              <a:rPr lang="en-US" dirty="0"/>
              <a:t>The company has been especially active over much of the past decade in developing certified solutions for the next generation of air traffic control technologies. This includes development of STCs providing ADS-B Out capability for all types of aircraft operating within the US and abroad.</a:t>
            </a:r>
          </a:p>
          <a:p>
            <a:r>
              <a:rPr lang="en-US" dirty="0"/>
              <a:t>In 2017, the company signed a “Partnership for Safety Plan” with the FAA that set standards for successful and effective project management and certification activities with the Denver Aircraft Certification Office. Peregrine is now working with the FAA to obtain Organization Designation Authorization (ODA). This designation will authorize the company to more efficiently perform key functions in managing certification projects and determining compliance in accordance with stringent FAA procedures, guidelines, and oversight.</a:t>
            </a:r>
          </a:p>
          <a:p>
            <a:r>
              <a:rPr lang="en-US" dirty="0"/>
              <a:t>“We would like to thank our customer and partner network that have made this possible. Without our network, Peregrine would not be here today”, says Peregrine’s president, David Rankin.</a:t>
            </a:r>
          </a:p>
        </p:txBody>
      </p:sp>
      <p:sp>
        <p:nvSpPr>
          <p:cNvPr id="4" name="Date Placeholder 3">
            <a:extLst>
              <a:ext uri="{FF2B5EF4-FFF2-40B4-BE49-F238E27FC236}">
                <a16:creationId xmlns:a16="http://schemas.microsoft.com/office/drawing/2014/main" id="{728BA282-D2DE-490B-8D52-834B573CE0B9}"/>
              </a:ext>
            </a:extLst>
          </p:cNvPr>
          <p:cNvSpPr>
            <a:spLocks noGrp="1"/>
          </p:cNvSpPr>
          <p:nvPr>
            <p:ph type="dt" sz="half" idx="10"/>
          </p:nvPr>
        </p:nvSpPr>
        <p:spPr/>
        <p:txBody>
          <a:bodyPr/>
          <a:lstStyle/>
          <a:p>
            <a:r>
              <a:rPr lang="en-US"/>
              <a:t>21 December 2020</a:t>
            </a:r>
            <a:endParaRPr lang="en-US" dirty="0"/>
          </a:p>
        </p:txBody>
      </p:sp>
      <p:sp>
        <p:nvSpPr>
          <p:cNvPr id="5" name="Footer Placeholder 4">
            <a:extLst>
              <a:ext uri="{FF2B5EF4-FFF2-40B4-BE49-F238E27FC236}">
                <a16:creationId xmlns:a16="http://schemas.microsoft.com/office/drawing/2014/main" id="{C2F41E20-C154-489F-9764-9BA045C5D0F6}"/>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7" name="Slide Number Placeholder 6">
            <a:extLst>
              <a:ext uri="{FF2B5EF4-FFF2-40B4-BE49-F238E27FC236}">
                <a16:creationId xmlns:a16="http://schemas.microsoft.com/office/drawing/2014/main" id="{0508324E-B6B1-4517-8DE9-EEAD044CBBC6}"/>
              </a:ext>
            </a:extLst>
          </p:cNvPr>
          <p:cNvSpPr>
            <a:spLocks noGrp="1"/>
          </p:cNvSpPr>
          <p:nvPr>
            <p:ph type="sldNum" sz="quarter" idx="12"/>
          </p:nvPr>
        </p:nvSpPr>
        <p:spPr/>
        <p:txBody>
          <a:bodyPr/>
          <a:lstStyle/>
          <a:p>
            <a:fld id="{A7F8E3F6-DE14-48B2-B2BC-6FABA9630FB8}" type="slidenum">
              <a:rPr lang="en-US" smtClean="0"/>
              <a:t>7</a:t>
            </a:fld>
            <a:endParaRPr lang="en-US" dirty="0"/>
          </a:p>
        </p:txBody>
      </p:sp>
    </p:spTree>
    <p:extLst>
      <p:ext uri="{BB962C8B-B14F-4D97-AF65-F5344CB8AC3E}">
        <p14:creationId xmlns:p14="http://schemas.microsoft.com/office/powerpoint/2010/main" val="31981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BF4EBA-5C0D-4DE2-AA35-2606DD1D89CC}"/>
              </a:ext>
            </a:extLst>
          </p:cNvPr>
          <p:cNvSpPr>
            <a:spLocks noGrp="1"/>
          </p:cNvSpPr>
          <p:nvPr>
            <p:ph type="title"/>
          </p:nvPr>
        </p:nvSpPr>
        <p:spPr/>
        <p:txBody>
          <a:bodyPr/>
          <a:lstStyle/>
          <a:p>
            <a:r>
              <a:rPr lang="en-US" i="1" u="sng" dirty="0"/>
              <a:t>Arrive from Landing Page</a:t>
            </a:r>
            <a:br>
              <a:rPr lang="en-US" dirty="0"/>
            </a:br>
            <a:r>
              <a:rPr lang="en-US" dirty="0"/>
              <a:t>The Peregrine Value Proposition</a:t>
            </a:r>
            <a:endParaRPr lang="en-GB" dirty="0"/>
          </a:p>
        </p:txBody>
      </p:sp>
      <p:sp>
        <p:nvSpPr>
          <p:cNvPr id="6" name="Content Placeholder 5">
            <a:extLst>
              <a:ext uri="{FF2B5EF4-FFF2-40B4-BE49-F238E27FC236}">
                <a16:creationId xmlns:a16="http://schemas.microsoft.com/office/drawing/2014/main" id="{2FC762B1-CC34-4DB5-A115-20DF648045E5}"/>
              </a:ext>
            </a:extLst>
          </p:cNvPr>
          <p:cNvSpPr>
            <a:spLocks noGrp="1"/>
          </p:cNvSpPr>
          <p:nvPr>
            <p:ph idx="1"/>
          </p:nvPr>
        </p:nvSpPr>
        <p:spPr/>
        <p:txBody>
          <a:bodyPr>
            <a:normAutofit/>
          </a:bodyPr>
          <a:lstStyle/>
          <a:p>
            <a:r>
              <a:rPr lang="en-US" sz="1800" dirty="0"/>
              <a:t>Peregrine offers </a:t>
            </a:r>
            <a:r>
              <a:rPr lang="en-US" sz="1800" u="sng" dirty="0"/>
              <a:t>turnkey engineering &amp; program management services</a:t>
            </a:r>
            <a:r>
              <a:rPr lang="en-US" sz="1800" dirty="0"/>
              <a:t>, supporting </a:t>
            </a:r>
            <a:r>
              <a:rPr lang="en-US" sz="1800" u="sng" dirty="0"/>
              <a:t>aircraft OEMs</a:t>
            </a:r>
            <a:r>
              <a:rPr lang="en-US" sz="1800" dirty="0"/>
              <a:t>, </a:t>
            </a:r>
            <a:r>
              <a:rPr lang="en-US" sz="1800" u="sng" dirty="0"/>
              <a:t>equipment OEMs</a:t>
            </a:r>
            <a:r>
              <a:rPr lang="en-US" sz="1800" dirty="0"/>
              <a:t>, </a:t>
            </a:r>
            <a:r>
              <a:rPr lang="en-US" sz="1800" u="sng" dirty="0"/>
              <a:t>aircraft owner/operators</a:t>
            </a:r>
            <a:r>
              <a:rPr lang="en-US" sz="1800" dirty="0"/>
              <a:t> &amp; </a:t>
            </a:r>
            <a:r>
              <a:rPr lang="en-US" sz="1800" u="sng" dirty="0"/>
              <a:t>Part 145 repair stations</a:t>
            </a:r>
            <a:r>
              <a:rPr lang="en-US" sz="1800" dirty="0"/>
              <a:t> in </a:t>
            </a:r>
            <a:r>
              <a:rPr lang="en-US" sz="1800" u="sng" dirty="0"/>
              <a:t>installation &amp; certification</a:t>
            </a:r>
            <a:r>
              <a:rPr lang="en-US" sz="1800" dirty="0"/>
              <a:t> of </a:t>
            </a:r>
            <a:r>
              <a:rPr lang="en-US" sz="1800" u="sng" dirty="0"/>
              <a:t>avionics &amp; aircraft systems</a:t>
            </a:r>
            <a:r>
              <a:rPr lang="en-US" sz="1800" dirty="0"/>
              <a:t> and in </a:t>
            </a:r>
            <a:r>
              <a:rPr lang="en-US" sz="1800" u="sng" dirty="0"/>
              <a:t>aircraft modifications.</a:t>
            </a:r>
            <a:endParaRPr lang="en-US" sz="1800" dirty="0"/>
          </a:p>
          <a:p>
            <a:r>
              <a:rPr lang="en-US" sz="1800" dirty="0"/>
              <a:t>Peregrine has built its core business through </a:t>
            </a:r>
            <a:r>
              <a:rPr lang="en-US" sz="1800" u="sng" dirty="0"/>
              <a:t>collaboration-driven partner networks</a:t>
            </a:r>
            <a:r>
              <a:rPr lang="en-US" sz="1800" dirty="0"/>
              <a:t>, that continuously generate &amp; build business, new customer referrals.</a:t>
            </a:r>
          </a:p>
          <a:p>
            <a:r>
              <a:rPr lang="en-US" sz="1800" dirty="0"/>
              <a:t>Peregrine’s </a:t>
            </a:r>
            <a:r>
              <a:rPr lang="en-US" sz="1800" u="sng" dirty="0"/>
              <a:t>broad skill set and experience base</a:t>
            </a:r>
            <a:r>
              <a:rPr lang="en-US" sz="1800" dirty="0"/>
              <a:t> accommodates </a:t>
            </a:r>
            <a:r>
              <a:rPr lang="en-US" sz="1800" u="sng" dirty="0"/>
              <a:t>programs of varying scope &amp; size.</a:t>
            </a:r>
            <a:endParaRPr lang="en-US" sz="1800" dirty="0"/>
          </a:p>
          <a:p>
            <a:r>
              <a:rPr lang="en-US" sz="1800" dirty="0"/>
              <a:t>Diverse and growing </a:t>
            </a:r>
            <a:r>
              <a:rPr lang="en-US" sz="1800" u="sng" dirty="0"/>
              <a:t>inventory of STCs &amp; kit designs </a:t>
            </a:r>
            <a:r>
              <a:rPr lang="en-US" sz="1800" dirty="0"/>
              <a:t>- </a:t>
            </a:r>
            <a:r>
              <a:rPr lang="en-US" sz="1800" u="sng" dirty="0"/>
              <a:t>easily adapted to specific client needs</a:t>
            </a:r>
            <a:r>
              <a:rPr lang="en-US" sz="1800" dirty="0"/>
              <a:t>.</a:t>
            </a:r>
          </a:p>
          <a:p>
            <a:pPr marL="0" indent="0">
              <a:buNone/>
            </a:pPr>
            <a:endParaRPr lang="en-US" sz="1800" dirty="0"/>
          </a:p>
        </p:txBody>
      </p:sp>
      <p:sp>
        <p:nvSpPr>
          <p:cNvPr id="7" name="Date Placeholder 6">
            <a:extLst>
              <a:ext uri="{FF2B5EF4-FFF2-40B4-BE49-F238E27FC236}">
                <a16:creationId xmlns:a16="http://schemas.microsoft.com/office/drawing/2014/main" id="{78EB557B-8EEC-40CD-AD56-EE0610C16E1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Footer Placeholder 7">
            <a:extLst>
              <a:ext uri="{FF2B5EF4-FFF2-40B4-BE49-F238E27FC236}">
                <a16:creationId xmlns:a16="http://schemas.microsoft.com/office/drawing/2014/main" id="{D015D3C2-7470-4954-8AA4-B96B203735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985FF5AD-E5F4-416A-9240-463C4F2AA4AA}"/>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Concepts above will be woven into the Peregrine marketing message throughout the website content and will be used in marketing collateral overall, via press releases, trade shows and white papers</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53C61941-30BD-497A-A02B-6C91F6A749A0}"/>
              </a:ext>
            </a:extLst>
          </p:cNvPr>
          <p:cNvSpPr txBox="1"/>
          <p:nvPr/>
        </p:nvSpPr>
        <p:spPr>
          <a:xfrm>
            <a:off x="7162800" y="-1779"/>
            <a:ext cx="5029200" cy="36933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Develop “pop-ups” for underlined thoughts</a:t>
            </a: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Slide Number Placeholder 3">
            <a:extLst>
              <a:ext uri="{FF2B5EF4-FFF2-40B4-BE49-F238E27FC236}">
                <a16:creationId xmlns:a16="http://schemas.microsoft.com/office/drawing/2014/main" id="{D6CAE410-3F0E-457C-9531-2C0CD12420F9}"/>
              </a:ext>
            </a:extLst>
          </p:cNvPr>
          <p:cNvSpPr>
            <a:spLocks noGrp="1"/>
          </p:cNvSpPr>
          <p:nvPr>
            <p:ph type="sldNum" sz="quarter" idx="12"/>
          </p:nvPr>
        </p:nvSpPr>
        <p:spPr/>
        <p:txBody>
          <a:bodyPr/>
          <a:lstStyle/>
          <a:p>
            <a:fld id="{A7F8E3F6-DE14-48B2-B2BC-6FABA9630FB8}" type="slidenum">
              <a:rPr lang="en-US" smtClean="0"/>
              <a:t>8</a:t>
            </a:fld>
            <a:endParaRPr lang="en-US" dirty="0"/>
          </a:p>
        </p:txBody>
      </p:sp>
    </p:spTree>
    <p:extLst>
      <p:ext uri="{BB962C8B-B14F-4D97-AF65-F5344CB8AC3E}">
        <p14:creationId xmlns:p14="http://schemas.microsoft.com/office/powerpoint/2010/main" val="101592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85F4-77D4-463C-B71D-4990BA854EED}"/>
              </a:ext>
            </a:extLst>
          </p:cNvPr>
          <p:cNvSpPr>
            <a:spLocks noGrp="1"/>
          </p:cNvSpPr>
          <p:nvPr>
            <p:ph type="title"/>
          </p:nvPr>
        </p:nvSpPr>
        <p:spPr/>
        <p:txBody>
          <a:bodyPr/>
          <a:lstStyle/>
          <a:p>
            <a:r>
              <a:rPr lang="en-US" dirty="0"/>
              <a:t>Turnkey Engineering Services</a:t>
            </a:r>
            <a:br>
              <a:rPr lang="en-US" dirty="0"/>
            </a:br>
            <a:r>
              <a:rPr lang="en-US" sz="2800" dirty="0"/>
              <a:t>(Link to Value Proposition)</a:t>
            </a:r>
            <a:endParaRPr lang="en-US" dirty="0"/>
          </a:p>
        </p:txBody>
      </p:sp>
      <p:sp>
        <p:nvSpPr>
          <p:cNvPr id="28" name="Text Placeholder 27">
            <a:extLst>
              <a:ext uri="{FF2B5EF4-FFF2-40B4-BE49-F238E27FC236}">
                <a16:creationId xmlns:a16="http://schemas.microsoft.com/office/drawing/2014/main" id="{CBBB0E9F-5358-4C9F-9D4F-1279A81B1B81}"/>
              </a:ext>
            </a:extLst>
          </p:cNvPr>
          <p:cNvSpPr>
            <a:spLocks noGrp="1"/>
          </p:cNvSpPr>
          <p:nvPr>
            <p:ph type="body" idx="1"/>
          </p:nvPr>
        </p:nvSpPr>
        <p:spPr/>
        <p:txBody>
          <a:bodyPr/>
          <a:lstStyle/>
          <a:p>
            <a:r>
              <a:rPr lang="en-US" dirty="0"/>
              <a:t>Project Life Cycle Support:</a:t>
            </a:r>
            <a:br>
              <a:rPr lang="en-US" dirty="0"/>
            </a:br>
            <a:r>
              <a:rPr lang="en-US" dirty="0"/>
              <a:t>	Total, Partial, As Needed</a:t>
            </a:r>
          </a:p>
        </p:txBody>
      </p:sp>
      <p:sp>
        <p:nvSpPr>
          <p:cNvPr id="2" name="Content Placeholder 1">
            <a:extLst>
              <a:ext uri="{FF2B5EF4-FFF2-40B4-BE49-F238E27FC236}">
                <a16:creationId xmlns:a16="http://schemas.microsoft.com/office/drawing/2014/main" id="{C8CA0AE5-E82E-464D-9471-056D0DA9D326}"/>
              </a:ext>
            </a:extLst>
          </p:cNvPr>
          <p:cNvSpPr>
            <a:spLocks noGrp="1"/>
          </p:cNvSpPr>
          <p:nvPr>
            <p:ph sz="half" idx="2"/>
          </p:nvPr>
        </p:nvSpPr>
        <p:spPr/>
        <p:txBody>
          <a:bodyPr vert="horz" lIns="91440" tIns="45720" rIns="91440" bIns="45720" rtlCol="0">
            <a:normAutofit/>
          </a:bodyPr>
          <a:lstStyle/>
          <a:p>
            <a:pPr lvl="1"/>
            <a:r>
              <a:rPr lang="en-US" sz="2400" dirty="0"/>
              <a:t>Concept &amp; Planning</a:t>
            </a:r>
          </a:p>
          <a:p>
            <a:pPr lvl="1"/>
            <a:r>
              <a:rPr lang="en-US" sz="2400" dirty="0"/>
              <a:t>Design &amp; Testing</a:t>
            </a:r>
          </a:p>
          <a:p>
            <a:pPr lvl="1"/>
            <a:r>
              <a:rPr lang="en-US" sz="2400" dirty="0"/>
              <a:t>Implementation &amp; Installation</a:t>
            </a:r>
          </a:p>
          <a:p>
            <a:pPr lvl="1"/>
            <a:r>
              <a:rPr lang="en-US" sz="2400" dirty="0"/>
              <a:t>Airworthiness Approval</a:t>
            </a:r>
          </a:p>
          <a:p>
            <a:pPr lvl="1"/>
            <a:r>
              <a:rPr lang="en-US" sz="2400" dirty="0"/>
              <a:t>Feedback &amp; Evolution</a:t>
            </a:r>
          </a:p>
        </p:txBody>
      </p:sp>
      <p:sp>
        <p:nvSpPr>
          <p:cNvPr id="29" name="Text Placeholder 28">
            <a:extLst>
              <a:ext uri="{FF2B5EF4-FFF2-40B4-BE49-F238E27FC236}">
                <a16:creationId xmlns:a16="http://schemas.microsoft.com/office/drawing/2014/main" id="{984F5E5F-54AF-4C85-A19B-F3B439035E06}"/>
              </a:ext>
            </a:extLst>
          </p:cNvPr>
          <p:cNvSpPr>
            <a:spLocks noGrp="1"/>
          </p:cNvSpPr>
          <p:nvPr>
            <p:ph type="body" sz="quarter" idx="3"/>
          </p:nvPr>
        </p:nvSpPr>
        <p:spPr/>
        <p:txBody>
          <a:bodyPr/>
          <a:lstStyle/>
          <a:p>
            <a:r>
              <a:rPr lang="en-US" dirty="0"/>
              <a:t>Characteristics of our Offer</a:t>
            </a:r>
            <a:endParaRPr lang="en-GB" dirty="0"/>
          </a:p>
        </p:txBody>
      </p:sp>
      <p:sp>
        <p:nvSpPr>
          <p:cNvPr id="7" name="Content Placeholder 6">
            <a:extLst>
              <a:ext uri="{FF2B5EF4-FFF2-40B4-BE49-F238E27FC236}">
                <a16:creationId xmlns:a16="http://schemas.microsoft.com/office/drawing/2014/main" id="{465087A6-631F-47D7-B79A-6474F077C62E}"/>
              </a:ext>
            </a:extLst>
          </p:cNvPr>
          <p:cNvSpPr>
            <a:spLocks noGrp="1"/>
          </p:cNvSpPr>
          <p:nvPr>
            <p:ph sz="quarter" idx="4"/>
          </p:nvPr>
        </p:nvSpPr>
        <p:spPr/>
        <p:txBody>
          <a:bodyPr/>
          <a:lstStyle/>
          <a:p>
            <a:pPr lvl="1"/>
            <a:r>
              <a:rPr lang="en-US" sz="2400" dirty="0"/>
              <a:t>Competency </a:t>
            </a:r>
          </a:p>
          <a:p>
            <a:pPr lvl="1"/>
            <a:r>
              <a:rPr lang="en-US" sz="2400" dirty="0"/>
              <a:t>Experience-based</a:t>
            </a:r>
          </a:p>
          <a:p>
            <a:pPr lvl="1"/>
            <a:r>
              <a:rPr lang="en-US" sz="2400" dirty="0"/>
              <a:t>Comprehensive</a:t>
            </a:r>
          </a:p>
          <a:p>
            <a:pPr lvl="1"/>
            <a:r>
              <a:rPr lang="en-US" sz="2400" dirty="0"/>
              <a:t>Continuity </a:t>
            </a:r>
          </a:p>
          <a:p>
            <a:pPr lvl="1"/>
            <a:r>
              <a:rPr lang="en-US" sz="2400" dirty="0"/>
              <a:t>Consistency</a:t>
            </a:r>
          </a:p>
          <a:p>
            <a:pPr lvl="1"/>
            <a:r>
              <a:rPr lang="en-US" sz="2400" dirty="0"/>
              <a:t>Integrity</a:t>
            </a:r>
          </a:p>
        </p:txBody>
      </p:sp>
      <p:sp>
        <p:nvSpPr>
          <p:cNvPr id="5" name="Footer Placeholder 4">
            <a:extLst>
              <a:ext uri="{FF2B5EF4-FFF2-40B4-BE49-F238E27FC236}">
                <a16:creationId xmlns:a16="http://schemas.microsoft.com/office/drawing/2014/main" id="{0CA2BA64-3C0B-4AD7-ACA1-0A14701D194A}"/>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a:extLst>
              <a:ext uri="{FF2B5EF4-FFF2-40B4-BE49-F238E27FC236}">
                <a16:creationId xmlns:a16="http://schemas.microsoft.com/office/drawing/2014/main" id="{BCDDF45F-69F1-41D3-97C6-6E04556723EF}"/>
              </a:ext>
            </a:extLst>
          </p:cNvPr>
          <p:cNvSpPr>
            <a:spLocks noGrp="1"/>
          </p:cNvSpPr>
          <p:nvPr>
            <p:ph type="dt" sz="half" idx="10"/>
          </p:nvPr>
        </p:nvSpPr>
        <p:spPr/>
        <p:txBody>
          <a:bodyPr/>
          <a:lstStyle/>
          <a:p>
            <a:r>
              <a:rPr lang="en-US"/>
              <a:t>21 December 2020</a:t>
            </a:r>
            <a:endParaRPr lang="en-US" dirty="0"/>
          </a:p>
        </p:txBody>
      </p:sp>
      <p:sp>
        <p:nvSpPr>
          <p:cNvPr id="8" name="Slide Number Placeholder 7">
            <a:extLst>
              <a:ext uri="{FF2B5EF4-FFF2-40B4-BE49-F238E27FC236}">
                <a16:creationId xmlns:a16="http://schemas.microsoft.com/office/drawing/2014/main" id="{02519362-D010-481C-BB28-21C1F8176901}"/>
              </a:ext>
            </a:extLst>
          </p:cNvPr>
          <p:cNvSpPr>
            <a:spLocks noGrp="1"/>
          </p:cNvSpPr>
          <p:nvPr>
            <p:ph type="sldNum" sz="quarter" idx="12"/>
          </p:nvPr>
        </p:nvSpPr>
        <p:spPr/>
        <p:txBody>
          <a:bodyPr/>
          <a:lstStyle/>
          <a:p>
            <a:r>
              <a:rPr lang="en-US"/>
              <a:t> </a:t>
            </a:r>
            <a:fld id="{54FA3ABB-534F-408E-BDBD-561EFFF1B849}" type="slidenum">
              <a:rPr lang="en-US" smtClean="0"/>
              <a:pPr/>
              <a:t>9</a:t>
            </a:fld>
            <a:endParaRPr lang="en-US" dirty="0"/>
          </a:p>
        </p:txBody>
      </p:sp>
      <p:sp>
        <p:nvSpPr>
          <p:cNvPr id="31" name="TextBox 30">
            <a:extLst>
              <a:ext uri="{FF2B5EF4-FFF2-40B4-BE49-F238E27FC236}">
                <a16:creationId xmlns:a16="http://schemas.microsoft.com/office/drawing/2014/main" id="{4F130A82-BD78-46EF-8CDF-C0F2F98F477A}"/>
              </a:ext>
            </a:extLst>
          </p:cNvPr>
          <p:cNvSpPr txBox="1"/>
          <p:nvPr/>
        </p:nvSpPr>
        <p:spPr>
          <a:xfrm>
            <a:off x="552450" y="5410200"/>
            <a:ext cx="11096625"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Peregrine collaborative client project approach insures all elements are considered, solved to satisfaction of stakeholders – solution provider, end user, regulators.</a:t>
            </a:r>
          </a:p>
        </p:txBody>
      </p:sp>
    </p:spTree>
    <p:extLst>
      <p:ext uri="{BB962C8B-B14F-4D97-AF65-F5344CB8AC3E}">
        <p14:creationId xmlns:p14="http://schemas.microsoft.com/office/powerpoint/2010/main" val="3363854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B6C7C1F-B7A2-4A95-8C9E-5ED43326C0AC}" vid="{3AFB4AB6-136B-43C8-B000-218A4595760E}"/>
    </a:ext>
  </a:extLst>
</a:theme>
</file>

<file path=ppt/theme/theme2.xml><?xml version="1.0" encoding="utf-8"?>
<a:theme xmlns:a="http://schemas.openxmlformats.org/drawingml/2006/main" name="Sales Direction 16X9">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G Title with Picture Layout.potx" id="{B0C4C8D3-A84E-4797-8970-093E477E5A88}" vid="{BC0C2EF7-1206-4AE7-8B65-E2C104267D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0.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4.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5.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6.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7.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8.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19.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0.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2.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3.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4.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5.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6.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7.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8.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9.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AGG PPT Master BLUE v01</Template>
  <TotalTime>3724</TotalTime>
  <Words>5421</Words>
  <Application>Microsoft Office PowerPoint</Application>
  <PresentationFormat>Widescreen</PresentationFormat>
  <Paragraphs>668</Paragraphs>
  <Slides>53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Arial Black</vt:lpstr>
      <vt:lpstr>Book Antiqua</vt:lpstr>
      <vt:lpstr>Calibri</vt:lpstr>
      <vt:lpstr>Wingdings</vt:lpstr>
      <vt:lpstr>Office Theme</vt:lpstr>
      <vt:lpstr>Sales Direction 16X9</vt:lpstr>
      <vt:lpstr>Peregrine Website 2.0 Development Review</vt:lpstr>
      <vt:lpstr>Website Development Status (as of 08 Dec 2020)</vt:lpstr>
      <vt:lpstr>Landing Page Screenshot</vt:lpstr>
      <vt:lpstr>Site Map (Main Menu)</vt:lpstr>
      <vt:lpstr>Site Map (Call to Action Buttons)</vt:lpstr>
      <vt:lpstr>Content Development</vt:lpstr>
      <vt:lpstr>Arrive from Landing Page  Who We Are</vt:lpstr>
      <vt:lpstr>Arrive from Landing Page The Peregrine Value Proposition</vt:lpstr>
      <vt:lpstr>Turnkey Engineering Services (Link to Value Proposition)</vt:lpstr>
      <vt:lpstr>PowerPoint Presentation</vt:lpstr>
      <vt:lpstr>PowerPoint Presentation</vt:lpstr>
      <vt:lpstr>PowerPoint Presentation</vt:lpstr>
      <vt:lpstr>Program Management (Link to Value Proposition)</vt:lpstr>
      <vt:lpstr>PowerPoint Presentation</vt:lpstr>
      <vt:lpstr>Installation &amp; Certification (Link to Turnkey Engineering Services)</vt:lpstr>
      <vt:lpstr>PowerPoint Presentation</vt:lpstr>
      <vt:lpstr>Extensive Market Focus (Link to Value Proposition)</vt:lpstr>
      <vt:lpstr>PowerPoint Presentation</vt:lpstr>
      <vt:lpstr>PowerPoint Presentation</vt:lpstr>
      <vt:lpstr>Airframe OEMs (Link to Extensive Market Focus)</vt:lpstr>
      <vt:lpstr>PowerPoint Presentation</vt:lpstr>
      <vt:lpstr>Equipment OEMs (Link to Extensive Market Focus)</vt:lpstr>
      <vt:lpstr>PowerPoint Presentation</vt:lpstr>
      <vt:lpstr>PowerPoint Presentation</vt:lpstr>
      <vt:lpstr>PowerPoint Presentation</vt:lpstr>
      <vt:lpstr>Aircraft Owner / Operators (Link to Extensive Market Focus)</vt:lpstr>
      <vt:lpstr>Part 145 Repair Stations (Link to Extensive Market Focus)</vt:lpstr>
      <vt:lpstr>Aircraft Modifications (Link to Value Proposition)</vt:lpstr>
      <vt:lpstr>Arrive from Landing Page What is the Peregrine Customer Experience?</vt:lpstr>
      <vt:lpstr>PowerPoint Presentation</vt:lpstr>
      <vt:lpstr>PowerPoint Presentation</vt:lpstr>
      <vt:lpstr>The Peregrine Customer Commitment</vt:lpstr>
      <vt:lpstr>PowerPoint Presentation</vt:lpstr>
      <vt:lpstr>Accurate Requirements Capture &amp; Engineering Design</vt:lpstr>
      <vt:lpstr>PowerPoint Presentation</vt:lpstr>
      <vt:lpstr>Reliable Program Scoping &amp; Management</vt:lpstr>
      <vt:lpstr>PowerPoint Presentation</vt:lpstr>
      <vt:lpstr>Professional Program Communication – No Surprises</vt:lpstr>
      <vt:lpstr>PowerPoint Presentation</vt:lpstr>
      <vt:lpstr>Market Leading in Delivered Value for Money</vt:lpstr>
      <vt:lpstr>PowerPoint Presentation</vt:lpstr>
      <vt:lpstr>Delivering on Schedules &amp; Commitments</vt:lpstr>
      <vt:lpstr>Arrive from Landing Page Key Company Strengths</vt:lpstr>
      <vt:lpstr>PowerPoint Presentation</vt:lpstr>
      <vt:lpstr>PowerPoint Presentation</vt:lpstr>
      <vt:lpstr>PowerPoint Presentation</vt:lpstr>
      <vt:lpstr>Background Thoughts</vt:lpstr>
      <vt:lpstr>The Peregrine Team is known for…</vt:lpstr>
      <vt:lpstr>… with programs typically ranging</vt:lpstr>
      <vt:lpstr>Peregrine teams with Avionics OEMs</vt:lpstr>
      <vt:lpstr>Peregrine collaborates with key air frame manufacturers</vt:lpstr>
      <vt:lpstr>Peregrine works closely with Part 145 Maintenance, Repair and Overhaul (MRO) centers</vt:lpstr>
      <vt:lpstr>Peregrine is in the process of becoming an ODA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 Adams</dc:creator>
  <cp:lastModifiedBy>Lee Carlson</cp:lastModifiedBy>
  <cp:revision>159</cp:revision>
  <cp:lastPrinted>2020-12-21T12:51:38Z</cp:lastPrinted>
  <dcterms:created xsi:type="dcterms:W3CDTF">2020-10-25T22:22:41Z</dcterms:created>
  <dcterms:modified xsi:type="dcterms:W3CDTF">2020-12-22T04:58:04Z</dcterms:modified>
</cp:coreProperties>
</file>