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B429-B209-46EA-B34C-07D690124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23530-1403-F2C6-25FD-CBD8AC4F9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2929-0084-1D81-815F-C1DBB362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5D5E3-BA6D-75D0-31D6-7C79C645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EE6F-CCF3-8BC0-9D33-65378016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1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3891-EBB2-25E8-971F-3199A322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F4DBB-840C-EFC0-CB57-72E13801F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3FFCC-EFC1-905B-C5DA-97F1E24C3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722DB-E289-FDBD-7BD8-54D6FD54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FD7E3-D7E8-6D74-0017-FF393836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11CD91-082F-ABC2-18B7-E6A7A0284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3C479-82CE-1A32-2364-B770B2238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FECBB-6AD9-7B0C-AAD4-E02302CB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5FB8B-E390-A7DF-AC77-B8A4B9A3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FE1ED-ADAD-C62F-8F3E-F4F7296F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6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C9D6-CEF4-CB30-7020-E2A4936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EA50-AFC9-2013-51D8-BDE941879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7F50-1847-14F7-A701-BC8A900C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97764-8F33-04E2-7258-B20DD9D0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3562-A13A-46F7-DD9F-FAE06A38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5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E5C0-882D-B9E4-C37D-FAB7F6E7B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525BA-33F2-4E79-314E-E6732DAC4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1A694-4844-61F0-C46D-2C8D351C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31235-D741-114F-1FF3-4FE27ABD1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21D1E-1EC6-0729-F5BE-6ECCAEED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7234-5AC5-0750-FBE6-DA3F0F75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5E825-A182-578E-7EA5-FF345DB9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92021-9269-36EF-3889-11E95CEA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014A0-613E-388C-E576-6C9436D1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FE603-805C-C35E-28E0-9FF43798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D5EBA-D4E8-6F80-F529-058FE436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2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44AF-87FF-1FA6-46EE-2D0894E6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98EBC-7014-1692-C7FF-C468897DE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D89C3C-6D92-CEED-6431-1BC520676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D8371-FB0B-FC7E-CFC7-0DEE1EA5B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CA28A-9E96-86B7-73B9-9CE758A80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BAE56-8067-0544-C33C-7EC5CBEF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F9208-6A0F-2181-98DD-12DEFE5D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487A7-8B53-7D40-700B-0880B5DB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D569-ECEA-0246-76C1-6B82E2DB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16AFD0-E91B-557C-947A-6FB94C15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28F09-BBEE-F694-3534-0C1AE08E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82E3D-B1C2-5B43-0EAE-4E67181B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3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0E9FD-78A1-3836-C2B0-6AD6F713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1C385-BDDF-A730-7A5A-F5F4CAE9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AD893-5CE4-1DFA-215D-FEC62498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7CCE-1770-BF1F-FBB7-EDEDA78B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7BA2-BCE5-6D95-99CA-E2EFDE8B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F412C-FCED-9E3C-23CC-A8FFD53D3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AE00E-90AA-3CCE-1DE5-52B805C1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70FFF-59EB-1FAB-CED3-DE2B37D4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B5748-B4AD-871E-E3D9-6C7A9FF9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3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220AF-9AFB-760A-3F36-DBD750A2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7881F-B529-74E3-CE69-09EBADAA7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A477-F170-B329-359A-3622F70B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AAB3-F77E-C110-9991-F746F3C3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2C226-F5A5-45EA-A706-1B804564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D2127-BBA5-C21C-2B79-FF875FA6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552E0-055F-915C-FD35-16670ADA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B4C73-4E90-73B8-93B0-C62CD165D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CED71-A174-935B-5C8C-1892EAB58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0764F-7391-4870-A686-67015A6ACB4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B5D40-74A7-AFC2-8897-E102A18B3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8EDFF-6D51-2AAE-2DFF-70453A2B8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CB56-6A64-433B-B3A6-C75A3C05F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6B67E2F-3841-80DA-066D-B240F4768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19" y="2461989"/>
            <a:ext cx="4717278" cy="3471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DCA5CB-1398-72AF-7EBA-CBD9B11C401C}"/>
              </a:ext>
            </a:extLst>
          </p:cNvPr>
          <p:cNvSpPr txBox="1"/>
          <p:nvPr/>
        </p:nvSpPr>
        <p:spPr>
          <a:xfrm>
            <a:off x="999857" y="1871629"/>
            <a:ext cx="515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Partner with Peregrine for:</a:t>
            </a:r>
          </a:p>
          <a:p>
            <a:r>
              <a:rPr lang="en-US" sz="2000" dirty="0"/>
              <a:t>STCs, AMLs and PMAs for Part 23, 25, 27 and 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174B4-D50D-D1A6-68DF-BD1B1ED14E24}"/>
              </a:ext>
            </a:extLst>
          </p:cNvPr>
          <p:cNvSpPr txBox="1"/>
          <p:nvPr/>
        </p:nvSpPr>
        <p:spPr>
          <a:xfrm>
            <a:off x="1344358" y="5813608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IVSI AML STC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8F081E-C8BA-451A-DC54-55873C8F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88" y="2646452"/>
            <a:ext cx="4377047" cy="3219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F9CB22-DC0F-C307-BE19-0C5984E0A845}"/>
              </a:ext>
            </a:extLst>
          </p:cNvPr>
          <p:cNvSpPr txBox="1"/>
          <p:nvPr/>
        </p:nvSpPr>
        <p:spPr>
          <a:xfrm>
            <a:off x="5658716" y="5813608"/>
            <a:ext cx="345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ESI AML STC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5E3A4040-3BFF-1D47-F15B-B8099C928662}"/>
              </a:ext>
            </a:extLst>
          </p:cNvPr>
          <p:cNvSpPr/>
          <p:nvPr/>
        </p:nvSpPr>
        <p:spPr>
          <a:xfrm>
            <a:off x="6625272" y="6182940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1B0FF14-6A54-5F90-898A-2700ED410AC5}"/>
              </a:ext>
            </a:extLst>
          </p:cNvPr>
          <p:cNvSpPr/>
          <p:nvPr/>
        </p:nvSpPr>
        <p:spPr>
          <a:xfrm>
            <a:off x="2054139" y="6182939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</p:spTree>
    <p:extLst>
      <p:ext uri="{BB962C8B-B14F-4D97-AF65-F5344CB8AC3E}">
        <p14:creationId xmlns:p14="http://schemas.microsoft.com/office/powerpoint/2010/main" val="88252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E69CE-4252-68E6-E6A4-08D501336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"/>
            <a:ext cx="12192000" cy="6846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B67E2F-3841-80DA-066D-B240F4768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019" y="2461989"/>
            <a:ext cx="4717278" cy="3471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DCA5CB-1398-72AF-7EBA-CBD9B11C401C}"/>
              </a:ext>
            </a:extLst>
          </p:cNvPr>
          <p:cNvSpPr txBox="1"/>
          <p:nvPr/>
        </p:nvSpPr>
        <p:spPr>
          <a:xfrm>
            <a:off x="999857" y="1871629"/>
            <a:ext cx="515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Partner with Peregrine for:</a:t>
            </a:r>
          </a:p>
          <a:p>
            <a:r>
              <a:rPr lang="en-US" sz="2000" dirty="0"/>
              <a:t>STCs, AMLs and PMAs for Part 23, 25, 27 and 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174B4-D50D-D1A6-68DF-BD1B1ED14E24}"/>
              </a:ext>
            </a:extLst>
          </p:cNvPr>
          <p:cNvSpPr txBox="1"/>
          <p:nvPr/>
        </p:nvSpPr>
        <p:spPr>
          <a:xfrm>
            <a:off x="1344358" y="5813608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IVSI AML STC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8F081E-C8BA-451A-DC54-55873C8F4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88" y="2646452"/>
            <a:ext cx="4377047" cy="3219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F9CB22-DC0F-C307-BE19-0C5984E0A845}"/>
              </a:ext>
            </a:extLst>
          </p:cNvPr>
          <p:cNvSpPr txBox="1"/>
          <p:nvPr/>
        </p:nvSpPr>
        <p:spPr>
          <a:xfrm>
            <a:off x="5658716" y="5813608"/>
            <a:ext cx="345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ESI AML STC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5E3A4040-3BFF-1D47-F15B-B8099C928662}"/>
              </a:ext>
            </a:extLst>
          </p:cNvPr>
          <p:cNvSpPr/>
          <p:nvPr/>
        </p:nvSpPr>
        <p:spPr>
          <a:xfrm>
            <a:off x="6625272" y="6182940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1B0FF14-6A54-5F90-898A-2700ED410AC5}"/>
              </a:ext>
            </a:extLst>
          </p:cNvPr>
          <p:cNvSpPr/>
          <p:nvPr/>
        </p:nvSpPr>
        <p:spPr>
          <a:xfrm>
            <a:off x="2054139" y="6182939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</p:spTree>
    <p:extLst>
      <p:ext uri="{BB962C8B-B14F-4D97-AF65-F5344CB8AC3E}">
        <p14:creationId xmlns:p14="http://schemas.microsoft.com/office/powerpoint/2010/main" val="146208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13B5A-437B-DF86-97AA-D3DA7F0AE0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45" y="-10512"/>
            <a:ext cx="9357645" cy="6868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133654-38C1-BF75-2CFF-8FF0C56EA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0" b="1394"/>
          <a:stretch/>
        </p:blipFill>
        <p:spPr>
          <a:xfrm>
            <a:off x="5768412" y="2793078"/>
            <a:ext cx="4717278" cy="3241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1A4D2-93E7-46BA-9122-E49B67BC558D}"/>
              </a:ext>
            </a:extLst>
          </p:cNvPr>
          <p:cNvSpPr txBox="1"/>
          <p:nvPr/>
        </p:nvSpPr>
        <p:spPr>
          <a:xfrm>
            <a:off x="1706310" y="1642627"/>
            <a:ext cx="515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Partner with Peregrine for:</a:t>
            </a:r>
          </a:p>
          <a:p>
            <a:r>
              <a:rPr lang="en-US" sz="2000" dirty="0"/>
              <a:t>STCs, AMLs and PMAs for Part 23, 25, 27 and 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90583-5170-A7AF-40EF-8AF4B18FF2DD}"/>
              </a:ext>
            </a:extLst>
          </p:cNvPr>
          <p:cNvSpPr txBox="1"/>
          <p:nvPr/>
        </p:nvSpPr>
        <p:spPr>
          <a:xfrm>
            <a:off x="2070751" y="5963843"/>
            <a:ext cx="358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IVSI AML STC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40DF2-999A-06D3-C60D-9D9557510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81" y="2796687"/>
            <a:ext cx="4377047" cy="3219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3BBE9-9FF3-A73C-8DE1-ED317CFC146B}"/>
              </a:ext>
            </a:extLst>
          </p:cNvPr>
          <p:cNvSpPr txBox="1"/>
          <p:nvPr/>
        </p:nvSpPr>
        <p:spPr>
          <a:xfrm>
            <a:off x="6385109" y="5963843"/>
            <a:ext cx="345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Garmin GI 275 Part 25 ESI AML STC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58476AE-B10D-B353-8CA4-1080FE0CC2C7}"/>
              </a:ext>
            </a:extLst>
          </p:cNvPr>
          <p:cNvSpPr/>
          <p:nvPr/>
        </p:nvSpPr>
        <p:spPr>
          <a:xfrm>
            <a:off x="7351665" y="6333175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E7D6B10-AAEF-23FE-68E7-6F69CB881FC0}"/>
              </a:ext>
            </a:extLst>
          </p:cNvPr>
          <p:cNvSpPr/>
          <p:nvPr/>
        </p:nvSpPr>
        <p:spPr>
          <a:xfrm>
            <a:off x="2780532" y="6333174"/>
            <a:ext cx="1524180" cy="5982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Hot Link</a:t>
            </a:r>
          </a:p>
        </p:txBody>
      </p:sp>
    </p:spTree>
    <p:extLst>
      <p:ext uri="{BB962C8B-B14F-4D97-AF65-F5344CB8AC3E}">
        <p14:creationId xmlns:p14="http://schemas.microsoft.com/office/powerpoint/2010/main" val="24507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51665-EAC1-C507-B9DB-8DE734566E76}"/>
              </a:ext>
            </a:extLst>
          </p:cNvPr>
          <p:cNvSpPr txBox="1"/>
          <p:nvPr/>
        </p:nvSpPr>
        <p:spPr>
          <a:xfrm>
            <a:off x="3048693" y="3244334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https://www.seaerospace.com/air-mods/Garmin-GI275-STC</a:t>
            </a:r>
          </a:p>
        </p:txBody>
      </p:sp>
    </p:spTree>
    <p:extLst>
      <p:ext uri="{BB962C8B-B14F-4D97-AF65-F5344CB8AC3E}">
        <p14:creationId xmlns:p14="http://schemas.microsoft.com/office/powerpoint/2010/main" val="98206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128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4</cp:revision>
  <dcterms:created xsi:type="dcterms:W3CDTF">2023-03-14T19:19:03Z</dcterms:created>
  <dcterms:modified xsi:type="dcterms:W3CDTF">2023-04-03T19:05:21Z</dcterms:modified>
</cp:coreProperties>
</file>