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D9162-536F-B788-B285-F8AE64F1F5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D86544-FF84-8F24-9546-F5C48E92F8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7F7484-0924-CAEA-F077-D160A067A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598-35D3-4930-B98E-3F7CDFD99405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0ABB52-791C-889D-A751-966474946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F0EFBD-15AC-DE1A-F277-BA13BF7B3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13E9-3C2C-4A65-9A5B-A967843E9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302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DD0BA-2E40-84D7-DE50-F4A89B79D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4C68E7-0673-709F-5391-D69D32EC17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CF832-A82E-97E3-1BF1-D5695BDF7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598-35D3-4930-B98E-3F7CDFD99405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A80435-93EA-71B7-7538-42A37D178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743B35-ABB3-E688-A38D-7CFE86EED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13E9-3C2C-4A65-9A5B-A967843E9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621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5E2B5B-42B9-CADD-1BCF-95A94EAE1E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E694CC-7324-17F3-EECF-AF8F70E99E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B2034-419F-E86A-9BA0-9DB5A275D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598-35D3-4930-B98E-3F7CDFD99405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427E0D-5592-1F4C-A1B4-1820ED9AB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629E1-30E8-842C-A42C-18A1E522E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13E9-3C2C-4A65-9A5B-A967843E9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86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B8A5D-8D11-FFC6-28D6-A1F6C5DF5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6C8589-4E79-72E4-093B-9FA6BA7C59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F6E8CD-A28C-BB4C-523E-48502D129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598-35D3-4930-B98E-3F7CDFD99405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1C536-623C-E3AC-467A-B99C322D9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EDEC35-B7C1-B588-882D-F0B98FD5A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13E9-3C2C-4A65-9A5B-A967843E9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681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21618-3F5F-F463-D36A-9BBC763CD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51FDC7-0ED3-D8FE-8DC7-EE6370EC7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9261D6-5E01-D08C-D2A5-5EFA52D76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598-35D3-4930-B98E-3F7CDFD99405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ED4FC8-A0C3-518A-0DCD-B3B9C98AE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D81235-9D6C-AE5B-8358-1EBCE1604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13E9-3C2C-4A65-9A5B-A967843E9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120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DEEB7-56D4-CC7C-1EFB-8E354CB3E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CB1F5-3CB7-0F4C-E506-7F7A09FDD5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13EFD3-9947-2490-81DB-628B77E6F0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685460-CE12-FD43-284A-F9CFF0001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598-35D3-4930-B98E-3F7CDFD99405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265D34-61B1-7AA4-B887-533CB2FC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D826B8-B88F-9639-039B-C8819EE77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13E9-3C2C-4A65-9A5B-A967843E9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649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9B8AC-22C0-6FC6-8CD9-297B2EC8B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3FEF93-F365-DFED-9268-5E165EA43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040813-8D96-FB30-211D-47F021A3D9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E83867-BA44-2FB6-9DFF-2D41A0F065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08DED8-8401-1040-B7A9-11CE204B87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634D27-15C1-7BC2-CFA5-F3614515B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598-35D3-4930-B98E-3F7CDFD99405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14AF8B-2C39-AA5B-3132-6D208F97B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E7C2C6-47B5-9822-9B66-891DD6B45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13E9-3C2C-4A65-9A5B-A967843E9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09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0803E-5AF4-31AD-4F89-531FCF91B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E5938D-1208-F749-7D20-ED0226C02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598-35D3-4930-B98E-3F7CDFD99405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FA60D7-4E91-A6AA-A2FB-F7050C39E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31C2B1-8B58-6E59-DB8B-6938F40A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13E9-3C2C-4A65-9A5B-A967843E9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44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80872D-DAE5-4682-DBFA-BB4A06B41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598-35D3-4930-B98E-3F7CDFD99405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A0AE31-E5B1-D9BD-0B11-68774EA73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2DD7A2-DA89-8B53-C1A1-9FF568414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13E9-3C2C-4A65-9A5B-A967843E9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48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50488-B1E3-5EBB-9705-C4DB97CBD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975D8D-D288-C58E-0724-E7F4789E6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33044E-424C-A91C-BDDB-317FD76B03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341B45-7505-3052-9E6F-73315AAF2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598-35D3-4930-B98E-3F7CDFD99405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32F2F6-83D9-45A6-7A04-D58854200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CB20E1-B168-86B5-E2A5-D39977A3A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13E9-3C2C-4A65-9A5B-A967843E9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879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5E882-00F7-BA4A-B287-A27AB8658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8A742E-F417-FA0A-D0B9-9DD2906355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6FBF4D-AA2D-E605-AE4B-50C1E5DAAB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83F60A-87ED-9583-F08D-D9620CCFF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598-35D3-4930-B98E-3F7CDFD99405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87291E-4C58-1900-F328-DDD406870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3417DD-51AC-1BC8-6FB0-628EFE3C4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13E9-3C2C-4A65-9A5B-A967843E9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018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0956D8-1DF7-C345-1FA9-CB0B4E401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7DB284-A645-C36B-303A-82E06D70CA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1534E-C430-3C00-9663-4457CD737C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0F598-35D3-4930-B98E-3F7CDFD99405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9948C3-FF4F-82FC-6F91-94ADC4B825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1F3A49-A4B6-A005-5BEE-F21B08557E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213E9-3C2C-4A65-9A5B-A967843E9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370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442B0F3-C368-F6B9-157C-E812263198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6637" y="909637"/>
            <a:ext cx="5038725" cy="503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750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E84FABD-4CDD-351D-6DC6-174798C919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2350" y="304800"/>
            <a:ext cx="5067300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516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3E5FCFA-A2BA-C285-507C-54C0C920F0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2350" y="304800"/>
            <a:ext cx="5067300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739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DE443EA-53E9-5865-EC13-D633F3CC4B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2350" y="304800"/>
            <a:ext cx="5067300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935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D3C3A83-2F6E-0EE2-E756-397B696637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2350" y="304800"/>
            <a:ext cx="5067300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838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30E96BD-4387-7B6F-46B4-DFCF63DF6C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2350" y="471054"/>
            <a:ext cx="5067300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083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F8F8130-65C1-B651-6A70-87726E26C0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2350" y="304800"/>
            <a:ext cx="5067300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243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EAB6EB5-716D-4A70-5D89-DF4A64100A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2350" y="304800"/>
            <a:ext cx="5067300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644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1520</TotalTime>
  <Words>0</Words>
  <Application>Microsoft Office PowerPoint</Application>
  <PresentationFormat>Widescreen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Carlson</dc:creator>
  <cp:lastModifiedBy>Lee Carlson</cp:lastModifiedBy>
  <cp:revision>2</cp:revision>
  <dcterms:created xsi:type="dcterms:W3CDTF">2023-03-30T14:35:02Z</dcterms:created>
  <dcterms:modified xsi:type="dcterms:W3CDTF">2023-03-31T16:17:05Z</dcterms:modified>
</cp:coreProperties>
</file>