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B6878-3B36-42B9-965F-AF033051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3993F-8C3C-4DC6-8A58-EED8C08B3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6366E-79A7-45E3-AABA-88460132D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11DD3-81D7-4703-9F5B-30D4A372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DA3FE-94AA-4233-AFB4-BF4082BD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2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49977-75F7-4119-98EA-DADBD3EBA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F4B48-7D81-4DC3-8E5B-2FA74D573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72120-4340-4FE6-AB56-909EDFC9F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2E110-F81E-447D-BD32-AA44943B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66D47-B6CB-4181-B453-BFB99B0A2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3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6D1FD4-A106-4485-A5E8-FF2326F01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42C2AA-ED2C-4080-ADEB-45E4232B6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81BDF-4DE3-4E68-BDB0-57AA33E28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B0C4A-7862-4BC7-8ABF-628173CC4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8D1B1-AC41-4759-9B84-907872799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B76A-CD41-44EC-946B-3B101916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1443A-3E01-4E6A-B0A2-7F99368F6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609E6-A183-4C0B-AAB6-EA93B18CB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8924D-3565-4512-9688-8995CF94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1469F-52A8-4CDC-B0DC-F3FCC406A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1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C410C-A15B-4B20-B476-84A44AA2B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7B47A-E420-4E57-919B-25434469D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9E836-5627-43DC-8D5D-330F56F18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40DB2-8EB6-408C-927F-BB83CA23E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AC892-521E-4ED9-8A60-65250217A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8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90E3F-F647-4427-A24D-B72510D95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5862E-3BE0-40CA-A04E-725A26769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1F7D3-289B-4434-A915-311CB8B16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29435-6149-43A2-8D68-110FADFA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D0793-8CBD-4D56-98FC-A1370388C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BC41F-1B33-451F-AFCA-74591D98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8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5D58-53EA-4451-A40E-1A575742E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BFA51-9BA7-46F1-8F6F-64EAD9A07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37456-7DC3-4EFA-946E-634407347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7B55CE-9E89-486E-B24D-D023BD9A3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58AC5-C2B4-404D-A52E-771B49075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427557-AA08-405D-9027-67A55222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96A479-58D1-4507-9D6F-C421C769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21A90-C3E5-4D61-B5F6-FC974964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6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1B182-1BF3-4B77-BA38-6A3E4FCC6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2CB6C2-6BE9-4F2B-A8E1-4B52F68FC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F9FB2-47F8-4266-AD5A-E5F53D4A8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176262-E803-4551-9929-0742498C1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2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D923DA-AB40-41B5-B3EC-DC0F92725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00A182-04CE-4DD2-9ACE-134CC097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AAB4A-51A3-4E45-BDBE-785BC473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8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0BA4A-5A2C-475F-8562-5A461172C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E3E8A-ED28-47DB-B343-C290472C6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15DBB-2566-4532-8926-360135450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73DCE-0C87-4CBB-9837-BBE228436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A17C5-7E36-4316-A822-A60F9CFF6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3D689-DE69-4E07-BDFE-EB9483A9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CB5EE-E04E-46D2-8CE7-6E72B7D5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86914-F335-420A-B15E-FBBA0704D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20F30-EAC1-4861-ABAA-1C3989969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9306C-D2E0-49CA-A33F-DDE4DD387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ABB9F-7E3E-4BA8-80F8-7729E46F5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C03A9-00E7-466A-962C-7E384404B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4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847A1A-8934-4578-8D75-91833FFB4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88557-55BE-4097-A97D-BA17C49C6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CB1EF-1A59-4BEA-AB46-2625AFF0D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F9AFB-8720-4F0A-83E8-C8948F85E72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6C75C-35CB-416D-AA9F-3C88DA7D9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24D83-6B1D-4405-9DC2-945402431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EC396-3BD7-461C-8958-00ED3282F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9EEC99-6C8C-40D5-BE40-9B912C731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050" y="338137"/>
            <a:ext cx="8343900" cy="618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856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Yates, Stephen</dc:creator>
  <cp:lastModifiedBy>Yates, Stephen</cp:lastModifiedBy>
  <cp:revision>1</cp:revision>
  <dcterms:created xsi:type="dcterms:W3CDTF">2021-08-24T20:08:33Z</dcterms:created>
  <dcterms:modified xsi:type="dcterms:W3CDTF">2021-08-24T20:09:00Z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546e5e1-5d42-4630-bacd-c69bfdcbd5e8_Enabled">
    <vt:lpwstr>true</vt:lpwstr>
  </property>
  <property fmtid="{D5CDD505-2E9C-101B-9397-08002B2CF9AE}" pid="3" name="MSIP_Label_d546e5e1-5d42-4630-bacd-c69bfdcbd5e8_SetDate">
    <vt:lpwstr>2021-08-24T20:09:00Z</vt:lpwstr>
  </property>
  <property fmtid="{D5CDD505-2E9C-101B-9397-08002B2CF9AE}" pid="4" name="MSIP_Label_d546e5e1-5d42-4630-bacd-c69bfdcbd5e8_Method">
    <vt:lpwstr>Standard</vt:lpwstr>
  </property>
  <property fmtid="{D5CDD505-2E9C-101B-9397-08002B2CF9AE}" pid="5" name="MSIP_Label_d546e5e1-5d42-4630-bacd-c69bfdcbd5e8_Name">
    <vt:lpwstr>d546e5e1-5d42-4630-bacd-c69bfdcbd5e8</vt:lpwstr>
  </property>
  <property fmtid="{D5CDD505-2E9C-101B-9397-08002B2CF9AE}" pid="6" name="MSIP_Label_d546e5e1-5d42-4630-bacd-c69bfdcbd5e8_SiteId">
    <vt:lpwstr>96ece526-9c7d-48b0-8daf-8b93c90a5d18</vt:lpwstr>
  </property>
  <property fmtid="{D5CDD505-2E9C-101B-9397-08002B2CF9AE}" pid="7" name="MSIP_Label_d546e5e1-5d42-4630-bacd-c69bfdcbd5e8_ActionId">
    <vt:lpwstr>61c48eeb-944c-4130-b6b5-3812e77cc4a9</vt:lpwstr>
  </property>
  <property fmtid="{D5CDD505-2E9C-101B-9397-08002B2CF9AE}" pid="8" name="MSIP_Label_d546e5e1-5d42-4630-bacd-c69bfdcbd5e8_ContentBits">
    <vt:lpwstr>0</vt:lpwstr>
  </property>
  <property fmtid="{D5CDD505-2E9C-101B-9397-08002B2CF9AE}" pid="9" name="SmartTag">
    <vt:lpwstr>4</vt:lpwstr>
  </property>
</Properties>
</file>