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11" r:id="rId5"/>
    <p:sldMasterId id="2147483732" r:id="rId6"/>
  </p:sldMasterIdLst>
  <p:notesMasterIdLst>
    <p:notesMasterId r:id="rId14"/>
  </p:notesMasterIdLst>
  <p:handoutMasterIdLst>
    <p:handoutMasterId r:id="rId15"/>
  </p:handoutMasterIdLst>
  <p:sldIdLst>
    <p:sldId id="435" r:id="rId7"/>
    <p:sldId id="873" r:id="rId8"/>
    <p:sldId id="874" r:id="rId9"/>
    <p:sldId id="877" r:id="rId10"/>
    <p:sldId id="879" r:id="rId11"/>
    <p:sldId id="878" r:id="rId12"/>
    <p:sldId id="871" r:id="rId1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Open Sans Light" charset="0"/>
        <a:ea typeface="+mn-ea"/>
        <a:cs typeface="+mn-cs"/>
      </a:defRPr>
    </a:lvl1pPr>
    <a:lvl2pPr marL="457200" algn="l" rtl="0" eaLnBrk="0" fontAlgn="base" hangingPunct="0">
      <a:spcBef>
        <a:spcPct val="0"/>
      </a:spcBef>
      <a:spcAft>
        <a:spcPct val="0"/>
      </a:spcAft>
      <a:defRPr kern="1200">
        <a:solidFill>
          <a:schemeClr val="tx1"/>
        </a:solidFill>
        <a:latin typeface="Open Sans Light" charset="0"/>
        <a:ea typeface="+mn-ea"/>
        <a:cs typeface="+mn-cs"/>
      </a:defRPr>
    </a:lvl2pPr>
    <a:lvl3pPr marL="914400" algn="l" rtl="0" eaLnBrk="0" fontAlgn="base" hangingPunct="0">
      <a:spcBef>
        <a:spcPct val="0"/>
      </a:spcBef>
      <a:spcAft>
        <a:spcPct val="0"/>
      </a:spcAft>
      <a:defRPr kern="1200">
        <a:solidFill>
          <a:schemeClr val="tx1"/>
        </a:solidFill>
        <a:latin typeface="Open Sans Light" charset="0"/>
        <a:ea typeface="+mn-ea"/>
        <a:cs typeface="+mn-cs"/>
      </a:defRPr>
    </a:lvl3pPr>
    <a:lvl4pPr marL="1371600" algn="l" rtl="0" eaLnBrk="0" fontAlgn="base" hangingPunct="0">
      <a:spcBef>
        <a:spcPct val="0"/>
      </a:spcBef>
      <a:spcAft>
        <a:spcPct val="0"/>
      </a:spcAft>
      <a:defRPr kern="1200">
        <a:solidFill>
          <a:schemeClr val="tx1"/>
        </a:solidFill>
        <a:latin typeface="Open Sans Light" charset="0"/>
        <a:ea typeface="+mn-ea"/>
        <a:cs typeface="+mn-cs"/>
      </a:defRPr>
    </a:lvl4pPr>
    <a:lvl5pPr marL="1828800" algn="l" rtl="0" eaLnBrk="0" fontAlgn="base" hangingPunct="0">
      <a:spcBef>
        <a:spcPct val="0"/>
      </a:spcBef>
      <a:spcAft>
        <a:spcPct val="0"/>
      </a:spcAft>
      <a:defRPr kern="1200">
        <a:solidFill>
          <a:schemeClr val="tx1"/>
        </a:solidFill>
        <a:latin typeface="Open Sans Light" charset="0"/>
        <a:ea typeface="+mn-ea"/>
        <a:cs typeface="+mn-cs"/>
      </a:defRPr>
    </a:lvl5pPr>
    <a:lvl6pPr marL="2286000" algn="l" defTabSz="914400" rtl="0" eaLnBrk="1" latinLnBrk="0" hangingPunct="1">
      <a:defRPr kern="1200">
        <a:solidFill>
          <a:schemeClr val="tx1"/>
        </a:solidFill>
        <a:latin typeface="Open Sans Light" charset="0"/>
        <a:ea typeface="+mn-ea"/>
        <a:cs typeface="+mn-cs"/>
      </a:defRPr>
    </a:lvl6pPr>
    <a:lvl7pPr marL="2743200" algn="l" defTabSz="914400" rtl="0" eaLnBrk="1" latinLnBrk="0" hangingPunct="1">
      <a:defRPr kern="1200">
        <a:solidFill>
          <a:schemeClr val="tx1"/>
        </a:solidFill>
        <a:latin typeface="Open Sans Light" charset="0"/>
        <a:ea typeface="+mn-ea"/>
        <a:cs typeface="+mn-cs"/>
      </a:defRPr>
    </a:lvl7pPr>
    <a:lvl8pPr marL="3200400" algn="l" defTabSz="914400" rtl="0" eaLnBrk="1" latinLnBrk="0" hangingPunct="1">
      <a:defRPr kern="1200">
        <a:solidFill>
          <a:schemeClr val="tx1"/>
        </a:solidFill>
        <a:latin typeface="Open Sans Light" charset="0"/>
        <a:ea typeface="+mn-ea"/>
        <a:cs typeface="+mn-cs"/>
      </a:defRPr>
    </a:lvl8pPr>
    <a:lvl9pPr marL="3657600" algn="l" defTabSz="914400" rtl="0" eaLnBrk="1" latinLnBrk="0" hangingPunct="1">
      <a:defRPr kern="1200">
        <a:solidFill>
          <a:schemeClr val="tx1"/>
        </a:solidFill>
        <a:latin typeface="Open Sans Light" charset="0"/>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AD4"/>
    <a:srgbClr val="949494"/>
    <a:srgbClr val="9EBDCA"/>
    <a:srgbClr val="83B3C8"/>
    <a:srgbClr val="124F94"/>
    <a:srgbClr val="67ABCA"/>
    <a:srgbClr val="0C3C73"/>
    <a:srgbClr val="3F6153"/>
    <a:srgbClr val="87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2" autoAdjust="0"/>
    <p:restoredTop sz="91160" autoAdjust="0"/>
  </p:normalViewPr>
  <p:slideViewPr>
    <p:cSldViewPr>
      <p:cViewPr varScale="1">
        <p:scale>
          <a:sx n="61" d="100"/>
          <a:sy n="61" d="100"/>
        </p:scale>
        <p:origin x="732" y="44"/>
      </p:cViewPr>
      <p:guideLst>
        <p:guide orient="horz" pos="2184"/>
        <p:guide pos="3840"/>
      </p:guideLst>
    </p:cSldViewPr>
  </p:slideViewPr>
  <p:notesTextViewPr>
    <p:cViewPr>
      <p:scale>
        <a:sx n="1" d="1"/>
        <a:sy n="1" d="1"/>
      </p:scale>
      <p:origin x="0" y="0"/>
    </p:cViewPr>
  </p:notesTextViewPr>
  <p:sorterViewPr>
    <p:cViewPr>
      <p:scale>
        <a:sx n="100" d="100"/>
        <a:sy n="100" d="100"/>
      </p:scale>
      <p:origin x="0" y="-4644"/>
    </p:cViewPr>
  </p:sorterViewPr>
  <p:notesViewPr>
    <p:cSldViewPr>
      <p:cViewPr varScale="1">
        <p:scale>
          <a:sx n="80" d="100"/>
          <a:sy n="80" d="100"/>
        </p:scale>
        <p:origin x="337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4" cy="465138"/>
          </a:xfrm>
          <a:prstGeom prst="rect">
            <a:avLst/>
          </a:prstGeom>
        </p:spPr>
        <p:txBody>
          <a:bodyPr vert="horz" lIns="93169" tIns="46585" rIns="93169" bIns="46585" rtlCol="0"/>
          <a:lstStyle>
            <a:lvl1pPr algn="l" eaLnBrk="1" fontAlgn="auto" hangingPunct="1">
              <a:spcBef>
                <a:spcPts val="0"/>
              </a:spcBef>
              <a:spcAft>
                <a:spcPts val="0"/>
              </a:spcAft>
              <a:defRPr sz="1200" dirty="0">
                <a:latin typeface="+mn-lt"/>
              </a:defRPr>
            </a:lvl1pPr>
          </a:lstStyle>
          <a:p>
            <a:pPr>
              <a:defRPr/>
            </a:pPr>
            <a:r>
              <a:rPr lang="en-US"/>
              <a:t>Executive Briefing</a:t>
            </a:r>
            <a:endParaRPr lang="en-US" dirty="0"/>
          </a:p>
        </p:txBody>
      </p:sp>
      <p:sp>
        <p:nvSpPr>
          <p:cNvPr id="3" name="Date Placeholder 2"/>
          <p:cNvSpPr>
            <a:spLocks noGrp="1"/>
          </p:cNvSpPr>
          <p:nvPr>
            <p:ph type="dt" sz="quarter" idx="1"/>
          </p:nvPr>
        </p:nvSpPr>
        <p:spPr>
          <a:xfrm>
            <a:off x="3970340" y="0"/>
            <a:ext cx="3038474" cy="465138"/>
          </a:xfrm>
          <a:prstGeom prst="rect">
            <a:avLst/>
          </a:prstGeom>
        </p:spPr>
        <p:txBody>
          <a:bodyPr vert="horz" lIns="93169" tIns="46585" rIns="93169" bIns="46585" rtlCol="0"/>
          <a:lstStyle>
            <a:lvl1pPr algn="r" eaLnBrk="1" fontAlgn="auto" hangingPunct="1">
              <a:spcBef>
                <a:spcPts val="0"/>
              </a:spcBef>
              <a:spcAft>
                <a:spcPts val="0"/>
              </a:spcAft>
              <a:defRPr sz="1200" smtClean="0">
                <a:latin typeface="+mn-lt"/>
              </a:defRPr>
            </a:lvl1pPr>
          </a:lstStyle>
          <a:p>
            <a:pPr>
              <a:defRPr/>
            </a:pPr>
            <a:r>
              <a:rPr lang="en-US"/>
              <a:t>06 June 2018</a:t>
            </a:r>
            <a:endParaRPr lang="en-US" dirty="0"/>
          </a:p>
        </p:txBody>
      </p:sp>
      <p:sp>
        <p:nvSpPr>
          <p:cNvPr id="4" name="Footer Placeholder 3"/>
          <p:cNvSpPr>
            <a:spLocks noGrp="1"/>
          </p:cNvSpPr>
          <p:nvPr>
            <p:ph type="ftr" sz="quarter" idx="2"/>
          </p:nvPr>
        </p:nvSpPr>
        <p:spPr>
          <a:xfrm>
            <a:off x="2" y="8829675"/>
            <a:ext cx="3038474" cy="465138"/>
          </a:xfrm>
          <a:prstGeom prst="rect">
            <a:avLst/>
          </a:prstGeom>
        </p:spPr>
        <p:txBody>
          <a:bodyPr vert="horz" lIns="93169" tIns="46585" rIns="93169" bIns="46585" rtlCol="0" anchor="b"/>
          <a:lstStyle>
            <a:lvl1pPr algn="l" eaLnBrk="1" fontAlgn="auto" hangingPunct="1">
              <a:spcBef>
                <a:spcPts val="0"/>
              </a:spcBef>
              <a:spcAft>
                <a:spcPts val="0"/>
              </a:spcAft>
              <a:defRPr sz="1200" dirty="0">
                <a:latin typeface="+mn-lt"/>
              </a:defRPr>
            </a:lvl1pPr>
          </a:lstStyle>
          <a:p>
            <a:pPr>
              <a:defRPr/>
            </a:pPr>
            <a:r>
              <a:rPr lang="en-US"/>
              <a:t>SAE Group</a:t>
            </a:r>
            <a:endParaRPr lang="en-US" dirty="0"/>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3169" tIns="46585" rIns="93169" bIns="46585" rtlCol="0" anchor="b"/>
          <a:lstStyle>
            <a:lvl1pPr algn="r" eaLnBrk="1" fontAlgn="auto" hangingPunct="1">
              <a:spcBef>
                <a:spcPts val="0"/>
              </a:spcBef>
              <a:spcAft>
                <a:spcPts val="0"/>
              </a:spcAft>
              <a:defRPr sz="1200" smtClean="0">
                <a:latin typeface="+mn-lt"/>
              </a:defRPr>
            </a:lvl1pPr>
          </a:lstStyle>
          <a:p>
            <a:pPr>
              <a:defRPr/>
            </a:pPr>
            <a:fld id="{3876963B-25ED-9A48-97C1-E546EED84AE2}"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4" cy="466725"/>
          </a:xfrm>
          <a:prstGeom prst="rect">
            <a:avLst/>
          </a:prstGeom>
        </p:spPr>
        <p:txBody>
          <a:bodyPr vert="horz" lIns="93169" tIns="46585" rIns="93169" bIns="46585" rtlCol="0"/>
          <a:lstStyle>
            <a:lvl1pPr algn="l" eaLnBrk="1" fontAlgn="auto" hangingPunct="1">
              <a:spcBef>
                <a:spcPts val="0"/>
              </a:spcBef>
              <a:spcAft>
                <a:spcPts val="0"/>
              </a:spcAft>
              <a:defRPr sz="1200" dirty="0">
                <a:latin typeface="+mn-lt"/>
              </a:defRPr>
            </a:lvl1pPr>
          </a:lstStyle>
          <a:p>
            <a:pPr>
              <a:defRPr/>
            </a:pPr>
            <a:r>
              <a:rPr lang="en-US"/>
              <a:t>Executive Briefing</a:t>
            </a:r>
            <a:endParaRPr lang="en-US" dirty="0"/>
          </a:p>
        </p:txBody>
      </p:sp>
      <p:sp>
        <p:nvSpPr>
          <p:cNvPr id="3" name="Date Placeholder 2"/>
          <p:cNvSpPr>
            <a:spLocks noGrp="1"/>
          </p:cNvSpPr>
          <p:nvPr>
            <p:ph type="dt" idx="1"/>
          </p:nvPr>
        </p:nvSpPr>
        <p:spPr>
          <a:xfrm>
            <a:off x="3970340" y="1"/>
            <a:ext cx="3038474" cy="466725"/>
          </a:xfrm>
          <a:prstGeom prst="rect">
            <a:avLst/>
          </a:prstGeom>
        </p:spPr>
        <p:txBody>
          <a:bodyPr vert="horz" lIns="93169" tIns="46585" rIns="93169" bIns="46585" rtlCol="0"/>
          <a:lstStyle>
            <a:lvl1pPr algn="r" eaLnBrk="1" fontAlgn="auto" hangingPunct="1">
              <a:spcBef>
                <a:spcPts val="0"/>
              </a:spcBef>
              <a:spcAft>
                <a:spcPts val="0"/>
              </a:spcAft>
              <a:defRPr sz="1200" smtClean="0">
                <a:latin typeface="+mn-lt"/>
              </a:defRPr>
            </a:lvl1pPr>
          </a:lstStyle>
          <a:p>
            <a:pPr>
              <a:defRPr/>
            </a:pPr>
            <a:r>
              <a:rPr lang="en-US"/>
              <a:t>06 June 2018</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9" tIns="46585" rIns="93169" bIns="46585" rtlCol="0" anchor="ctr"/>
          <a:lstStyle/>
          <a:p>
            <a:pPr lvl="0"/>
            <a:endParaRPr lang="en-US" noProof="0" dirty="0"/>
          </a:p>
        </p:txBody>
      </p:sp>
      <p:sp>
        <p:nvSpPr>
          <p:cNvPr id="5" name="Notes Placeholder 4"/>
          <p:cNvSpPr>
            <a:spLocks noGrp="1"/>
          </p:cNvSpPr>
          <p:nvPr>
            <p:ph type="body" sz="quarter" idx="3"/>
          </p:nvPr>
        </p:nvSpPr>
        <p:spPr>
          <a:xfrm>
            <a:off x="701676" y="4473577"/>
            <a:ext cx="5607050" cy="3660775"/>
          </a:xfrm>
          <a:prstGeom prst="rect">
            <a:avLst/>
          </a:prstGeom>
        </p:spPr>
        <p:txBody>
          <a:bodyPr vert="horz" lIns="93169" tIns="46585" rIns="93169" bIns="4658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6"/>
            <a:ext cx="3038474" cy="466725"/>
          </a:xfrm>
          <a:prstGeom prst="rect">
            <a:avLst/>
          </a:prstGeom>
        </p:spPr>
        <p:txBody>
          <a:bodyPr vert="horz" lIns="93169" tIns="46585" rIns="93169" bIns="46585" rtlCol="0" anchor="b"/>
          <a:lstStyle>
            <a:lvl1pPr algn="l" eaLnBrk="1" fontAlgn="auto" hangingPunct="1">
              <a:spcBef>
                <a:spcPts val="0"/>
              </a:spcBef>
              <a:spcAft>
                <a:spcPts val="0"/>
              </a:spcAft>
              <a:defRPr sz="1200" dirty="0">
                <a:latin typeface="+mn-lt"/>
              </a:defRPr>
            </a:lvl1pPr>
          </a:lstStyle>
          <a:p>
            <a:pPr>
              <a:defRPr/>
            </a:pPr>
            <a:r>
              <a:rPr lang="en-US"/>
              <a:t>SAE Group</a:t>
            </a:r>
            <a:endParaRPr lang="en-US" dirty="0"/>
          </a:p>
        </p:txBody>
      </p:sp>
      <p:sp>
        <p:nvSpPr>
          <p:cNvPr id="7" name="Slide Number Placeholder 6"/>
          <p:cNvSpPr>
            <a:spLocks noGrp="1"/>
          </p:cNvSpPr>
          <p:nvPr>
            <p:ph type="sldNum" sz="quarter" idx="5"/>
          </p:nvPr>
        </p:nvSpPr>
        <p:spPr>
          <a:xfrm>
            <a:off x="3970340" y="8829676"/>
            <a:ext cx="3038474" cy="466725"/>
          </a:xfrm>
          <a:prstGeom prst="rect">
            <a:avLst/>
          </a:prstGeom>
        </p:spPr>
        <p:txBody>
          <a:bodyPr vert="horz" lIns="93169" tIns="46585" rIns="93169" bIns="46585" rtlCol="0" anchor="b"/>
          <a:lstStyle>
            <a:lvl1pPr algn="r" eaLnBrk="1" fontAlgn="auto" hangingPunct="1">
              <a:spcBef>
                <a:spcPts val="0"/>
              </a:spcBef>
              <a:spcAft>
                <a:spcPts val="0"/>
              </a:spcAft>
              <a:defRPr sz="1200" smtClean="0">
                <a:latin typeface="+mn-lt"/>
              </a:defRPr>
            </a:lvl1pPr>
          </a:lstStyle>
          <a:p>
            <a:pPr>
              <a:defRPr/>
            </a:pPr>
            <a:fld id="{3AE48B1B-B58B-CD4E-99D8-25F2B2C638A9}" type="slidenum">
              <a:rPr lang="en-US"/>
              <a:pPr>
                <a:defRPr/>
              </a:pPr>
              <a:t>‹#›</a:t>
            </a:fld>
            <a:endParaRPr lang="en-US" dirty="0"/>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Light" charset="0"/>
              </a:defRPr>
            </a:lvl1pPr>
            <a:lvl2pPr marL="742887" indent="-285726">
              <a:defRPr>
                <a:solidFill>
                  <a:schemeClr val="tx1"/>
                </a:solidFill>
                <a:latin typeface="Open Sans Light" charset="0"/>
              </a:defRPr>
            </a:lvl2pPr>
            <a:lvl3pPr marL="1142903" indent="-228580">
              <a:defRPr>
                <a:solidFill>
                  <a:schemeClr val="tx1"/>
                </a:solidFill>
                <a:latin typeface="Open Sans Light" charset="0"/>
              </a:defRPr>
            </a:lvl3pPr>
            <a:lvl4pPr marL="1600065" indent="-228580">
              <a:defRPr>
                <a:solidFill>
                  <a:schemeClr val="tx1"/>
                </a:solidFill>
                <a:latin typeface="Open Sans Light" charset="0"/>
              </a:defRPr>
            </a:lvl4pPr>
            <a:lvl5pPr marL="2057226" indent="-228580">
              <a:defRPr>
                <a:solidFill>
                  <a:schemeClr val="tx1"/>
                </a:solidFill>
                <a:latin typeface="Open Sans Light" charset="0"/>
              </a:defRPr>
            </a:lvl5pPr>
            <a:lvl6pPr marL="2514388" indent="-228580" fontAlgn="base">
              <a:spcBef>
                <a:spcPct val="0"/>
              </a:spcBef>
              <a:spcAft>
                <a:spcPct val="0"/>
              </a:spcAft>
              <a:defRPr>
                <a:solidFill>
                  <a:schemeClr val="tx1"/>
                </a:solidFill>
                <a:latin typeface="Open Sans Light" charset="0"/>
              </a:defRPr>
            </a:lvl6pPr>
            <a:lvl7pPr marL="2971550" indent="-228580" fontAlgn="base">
              <a:spcBef>
                <a:spcPct val="0"/>
              </a:spcBef>
              <a:spcAft>
                <a:spcPct val="0"/>
              </a:spcAft>
              <a:defRPr>
                <a:solidFill>
                  <a:schemeClr val="tx1"/>
                </a:solidFill>
                <a:latin typeface="Open Sans Light" charset="0"/>
              </a:defRPr>
            </a:lvl7pPr>
            <a:lvl8pPr marL="3428711" indent="-228580" fontAlgn="base">
              <a:spcBef>
                <a:spcPct val="0"/>
              </a:spcBef>
              <a:spcAft>
                <a:spcPct val="0"/>
              </a:spcAft>
              <a:defRPr>
                <a:solidFill>
                  <a:schemeClr val="tx1"/>
                </a:solidFill>
                <a:latin typeface="Open Sans Light" charset="0"/>
              </a:defRPr>
            </a:lvl8pPr>
            <a:lvl9pPr marL="3885873" indent="-228580" fontAlgn="base">
              <a:spcBef>
                <a:spcPct val="0"/>
              </a:spcBef>
              <a:spcAft>
                <a:spcPct val="0"/>
              </a:spcAft>
              <a:defRPr>
                <a:solidFill>
                  <a:schemeClr val="tx1"/>
                </a:solidFill>
                <a:latin typeface="Open Sans Light" charset="0"/>
              </a:defRPr>
            </a:lvl9pPr>
          </a:lstStyle>
          <a:p>
            <a:pPr fontAlgn="base">
              <a:spcBef>
                <a:spcPct val="0"/>
              </a:spcBef>
              <a:spcAft>
                <a:spcPct val="0"/>
              </a:spcAft>
            </a:pPr>
            <a:fld id="{DB29C8BA-BF03-6F47-A108-0CD574C755FB}" type="slidenum">
              <a:rPr lang="en-US" altLang="x-none">
                <a:latin typeface="Calibri" charset="0"/>
              </a:rPr>
              <a:pPr fontAlgn="base">
                <a:spcBef>
                  <a:spcPct val="0"/>
                </a:spcBef>
                <a:spcAft>
                  <a:spcPct val="0"/>
                </a:spcAft>
              </a:pPr>
              <a:t>1</a:t>
            </a:fld>
            <a:endParaRPr lang="en-US" altLang="x-none" dirty="0">
              <a:latin typeface="Calibri" charset="0"/>
            </a:endParaRPr>
          </a:p>
        </p:txBody>
      </p:sp>
      <p:sp>
        <p:nvSpPr>
          <p:cNvPr id="2" name="Date Placeholder 1">
            <a:extLst>
              <a:ext uri="{FF2B5EF4-FFF2-40B4-BE49-F238E27FC236}">
                <a16:creationId xmlns:a16="http://schemas.microsoft.com/office/drawing/2014/main" id="{B3093AF1-70BF-FC41-9603-A47327026342}"/>
              </a:ext>
            </a:extLst>
          </p:cNvPr>
          <p:cNvSpPr>
            <a:spLocks noGrp="1"/>
          </p:cNvSpPr>
          <p:nvPr>
            <p:ph type="dt" idx="10"/>
          </p:nvPr>
        </p:nvSpPr>
        <p:spPr/>
        <p:txBody>
          <a:bodyPr/>
          <a:lstStyle/>
          <a:p>
            <a:pPr>
              <a:defRPr/>
            </a:pPr>
            <a:r>
              <a:rPr lang="en-US"/>
              <a:t>06 June 2018</a:t>
            </a:r>
            <a:endParaRPr lang="en-US" dirty="0"/>
          </a:p>
        </p:txBody>
      </p:sp>
      <p:sp>
        <p:nvSpPr>
          <p:cNvPr id="3" name="Footer Placeholder 2">
            <a:extLst>
              <a:ext uri="{FF2B5EF4-FFF2-40B4-BE49-F238E27FC236}">
                <a16:creationId xmlns:a16="http://schemas.microsoft.com/office/drawing/2014/main" id="{21D2E656-5046-844E-86D3-16DBD87B9547}"/>
              </a:ext>
            </a:extLst>
          </p:cNvPr>
          <p:cNvSpPr>
            <a:spLocks noGrp="1"/>
          </p:cNvSpPr>
          <p:nvPr>
            <p:ph type="ftr" sz="quarter" idx="11"/>
          </p:nvPr>
        </p:nvSpPr>
        <p:spPr/>
        <p:txBody>
          <a:bodyPr/>
          <a:lstStyle/>
          <a:p>
            <a:pPr>
              <a:defRPr/>
            </a:pPr>
            <a:r>
              <a:rPr lang="en-US"/>
              <a:t>SAE Group</a:t>
            </a:r>
            <a:endParaRPr lang="en-US" dirty="0"/>
          </a:p>
        </p:txBody>
      </p:sp>
      <p:sp>
        <p:nvSpPr>
          <p:cNvPr id="4" name="Header Placeholder 3">
            <a:extLst>
              <a:ext uri="{FF2B5EF4-FFF2-40B4-BE49-F238E27FC236}">
                <a16:creationId xmlns:a16="http://schemas.microsoft.com/office/drawing/2014/main" id="{D6EAC0A3-88A0-7745-81F1-880B313D52F8}"/>
              </a:ext>
            </a:extLst>
          </p:cNvPr>
          <p:cNvSpPr>
            <a:spLocks noGrp="1"/>
          </p:cNvSpPr>
          <p:nvPr>
            <p:ph type="hdr" sz="quarter" idx="12"/>
          </p:nvPr>
        </p:nvSpPr>
        <p:spPr/>
        <p:txBody>
          <a:bodyPr/>
          <a:lstStyle/>
          <a:p>
            <a:pPr>
              <a:defRPr/>
            </a:pPr>
            <a:r>
              <a:rPr lang="en-US"/>
              <a:t>Executive Briefing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72"/>
          <p:cNvSpPr/>
          <p:nvPr userDrawn="1"/>
        </p:nvSpPr>
        <p:spPr>
          <a:xfrm flipH="1">
            <a:off x="1984916" y="1986389"/>
            <a:ext cx="667603" cy="2077779"/>
          </a:xfrm>
          <a:custGeom>
            <a:avLst/>
            <a:gdLst>
              <a:gd name="connsiteX0" fmla="*/ 0 w 821267"/>
              <a:gd name="connsiteY0" fmla="*/ 0 h 1058333"/>
              <a:gd name="connsiteX1" fmla="*/ 821267 w 821267"/>
              <a:gd name="connsiteY1" fmla="*/ 0 h 1058333"/>
              <a:gd name="connsiteX2" fmla="*/ 821267 w 821267"/>
              <a:gd name="connsiteY2" fmla="*/ 1058333 h 1058333"/>
              <a:gd name="connsiteX3" fmla="*/ 0 w 821267"/>
              <a:gd name="connsiteY3" fmla="*/ 1058333 h 1058333"/>
              <a:gd name="connsiteX4" fmla="*/ 0 w 821267"/>
              <a:gd name="connsiteY4" fmla="*/ 0 h 1058333"/>
              <a:gd name="connsiteX0" fmla="*/ 0 w 821267"/>
              <a:gd name="connsiteY0" fmla="*/ 0 h 1058333"/>
              <a:gd name="connsiteX1" fmla="*/ 821267 w 821267"/>
              <a:gd name="connsiteY1" fmla="*/ 0 h 1058333"/>
              <a:gd name="connsiteX2" fmla="*/ 821267 w 821267"/>
              <a:gd name="connsiteY2" fmla="*/ 846666 h 1058333"/>
              <a:gd name="connsiteX3" fmla="*/ 0 w 821267"/>
              <a:gd name="connsiteY3" fmla="*/ 1058333 h 1058333"/>
              <a:gd name="connsiteX4" fmla="*/ 0 w 821267"/>
              <a:gd name="connsiteY4" fmla="*/ 0 h 1058333"/>
              <a:gd name="connsiteX0" fmla="*/ 0 w 821267"/>
              <a:gd name="connsiteY0" fmla="*/ 0 h 1058333"/>
              <a:gd name="connsiteX1" fmla="*/ 821267 w 821267"/>
              <a:gd name="connsiteY1" fmla="*/ 220133 h 1058333"/>
              <a:gd name="connsiteX2" fmla="*/ 821267 w 821267"/>
              <a:gd name="connsiteY2" fmla="*/ 846666 h 1058333"/>
              <a:gd name="connsiteX3" fmla="*/ 0 w 821267"/>
              <a:gd name="connsiteY3" fmla="*/ 1058333 h 1058333"/>
              <a:gd name="connsiteX4" fmla="*/ 0 w 821267"/>
              <a:gd name="connsiteY4" fmla="*/ 0 h 1058333"/>
              <a:gd name="connsiteX0" fmla="*/ 0 w 821267"/>
              <a:gd name="connsiteY0" fmla="*/ 0 h 1202266"/>
              <a:gd name="connsiteX1" fmla="*/ 821267 w 821267"/>
              <a:gd name="connsiteY1" fmla="*/ 220133 h 1202266"/>
              <a:gd name="connsiteX2" fmla="*/ 812800 w 821267"/>
              <a:gd name="connsiteY2" fmla="*/ 1202266 h 1202266"/>
              <a:gd name="connsiteX3" fmla="*/ 0 w 821267"/>
              <a:gd name="connsiteY3" fmla="*/ 1058333 h 1202266"/>
              <a:gd name="connsiteX4" fmla="*/ 0 w 821267"/>
              <a:gd name="connsiteY4" fmla="*/ 0 h 120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267" h="1202266">
                <a:moveTo>
                  <a:pt x="0" y="0"/>
                </a:moveTo>
                <a:lnTo>
                  <a:pt x="821267" y="220133"/>
                </a:lnTo>
                <a:cubicBezTo>
                  <a:pt x="818445" y="547511"/>
                  <a:pt x="815622" y="874888"/>
                  <a:pt x="812800" y="1202266"/>
                </a:cubicBezTo>
                <a:lnTo>
                  <a:pt x="0" y="1058333"/>
                </a:lnTo>
                <a:lnTo>
                  <a:pt x="0" y="0"/>
                </a:lnTo>
                <a:close/>
              </a:path>
            </a:pathLst>
          </a:custGeom>
          <a:gradFill flip="none" rotWithShape="1">
            <a:gsLst>
              <a:gs pos="100000">
                <a:srgbClr val="A9DFF6"/>
              </a:gs>
              <a:gs pos="0">
                <a:srgbClr val="0085C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2652520" y="1986389"/>
            <a:ext cx="9539480" cy="1821594"/>
          </a:xfrm>
          <a:prstGeom prst="rect">
            <a:avLst/>
          </a:prstGeom>
          <a:gradFill>
            <a:gsLst>
              <a:gs pos="100000">
                <a:schemeClr val="bg1"/>
              </a:gs>
              <a:gs pos="60000">
                <a:srgbClr val="A9DFF6"/>
              </a:gs>
              <a:gs pos="0">
                <a:srgbClr val="0085C0"/>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sae_r_vrt_dbl_rgb_po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20123" y="2359520"/>
            <a:ext cx="1737812" cy="1075331"/>
          </a:xfrm>
          <a:prstGeom prst="rect">
            <a:avLst/>
          </a:prstGeom>
          <a:noFill/>
          <a:ln>
            <a:noFill/>
          </a:ln>
        </p:spPr>
      </p:pic>
      <p:sp>
        <p:nvSpPr>
          <p:cNvPr id="7" name="Rectangle 6"/>
          <p:cNvSpPr/>
          <p:nvPr userDrawn="1"/>
        </p:nvSpPr>
        <p:spPr>
          <a:xfrm>
            <a:off x="0" y="2360522"/>
            <a:ext cx="2004023" cy="1703646"/>
          </a:xfrm>
          <a:prstGeom prst="rect">
            <a:avLst/>
          </a:prstGeom>
          <a:gradFill>
            <a:gsLst>
              <a:gs pos="77000">
                <a:srgbClr val="A9DFF6"/>
              </a:gs>
              <a:gs pos="0">
                <a:srgbClr val="0085C0"/>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3388500" y="4170035"/>
            <a:ext cx="7555118" cy="2137456"/>
          </a:xfrm>
          <a:prstGeom prst="rect">
            <a:avLst/>
          </a:prstGeom>
        </p:spPr>
        <p:txBody>
          <a:bodyPr lIns="0" tIns="0" rIns="0" bIns="0" anchor="t">
            <a:normAutofit/>
          </a:bodyPr>
          <a:lstStyle>
            <a:lvl1pPr>
              <a:defRPr sz="3200" b="0">
                <a:solidFill>
                  <a:schemeClr val="tx1"/>
                </a:solidFill>
                <a:latin typeface="+mn-lt"/>
                <a:cs typeface="Open Sans"/>
              </a:defRPr>
            </a:lvl1pPr>
          </a:lstStyle>
          <a:p>
            <a:r>
              <a:rPr lang="en-US" dirty="0"/>
              <a:t>Click to edit master title style</a:t>
            </a:r>
          </a:p>
        </p:txBody>
      </p:sp>
    </p:spTree>
    <p:extLst>
      <p:ext uri="{BB962C8B-B14F-4D97-AF65-F5344CB8AC3E}">
        <p14:creationId xmlns:p14="http://schemas.microsoft.com/office/powerpoint/2010/main" val="722589805"/>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alphaModFix amt="75000"/>
            <a:extLst>
              <a:ext uri="{28A0092B-C50C-407E-A947-70E740481C1C}">
                <a14:useLocalDpi xmlns:a14="http://schemas.microsoft.com/office/drawing/2010/main"/>
              </a:ext>
            </a:extLst>
          </a:blip>
          <a:stretch>
            <a:fillRect/>
          </a:stretch>
        </p:blipFill>
        <p:spPr>
          <a:xfrm>
            <a:off x="-8460" y="-15245"/>
            <a:ext cx="12200460" cy="6864475"/>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9"/>
            <a:ext cx="12200462" cy="6864475"/>
          </a:xfrm>
          <a:prstGeom prst="rect">
            <a:avLst/>
          </a:prstGeom>
        </p:spPr>
      </p:pic>
      <p:sp>
        <p:nvSpPr>
          <p:cNvPr id="6" name="Title 1"/>
          <p:cNvSpPr>
            <a:spLocks noGrp="1"/>
          </p:cNvSpPr>
          <p:nvPr>
            <p:ph type="title" hasCustomPrompt="1"/>
          </p:nvPr>
        </p:nvSpPr>
        <p:spPr>
          <a:xfrm>
            <a:off x="461707" y="2698002"/>
            <a:ext cx="11374122"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7" name="Rectangle 6"/>
          <p:cNvSpPr/>
          <p:nvPr userDrawn="1"/>
        </p:nvSpPr>
        <p:spPr>
          <a:xfrm>
            <a:off x="11532732" y="6386622"/>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9" name="Footer Placeholder 1">
            <a:extLst>
              <a:ext uri="{FF2B5EF4-FFF2-40B4-BE49-F238E27FC236}">
                <a16:creationId xmlns:a16="http://schemas.microsoft.com/office/drawing/2014/main" id="{E76EC7A8-13E2-417A-BAEC-88BC0E90ED0C}"/>
              </a:ext>
            </a:extLst>
          </p:cNvPr>
          <p:cNvSpPr>
            <a:spLocks noGrp="1"/>
          </p:cNvSpPr>
          <p:nvPr>
            <p:ph type="ftr" sz="quarter" idx="3"/>
          </p:nvPr>
        </p:nvSpPr>
        <p:spPr>
          <a:xfrm>
            <a:off x="408517" y="6467840"/>
            <a:ext cx="8984135" cy="202495"/>
          </a:xfrm>
          <a:prstGeom prst="rect">
            <a:avLst/>
          </a:prstGeom>
        </p:spPr>
        <p:txBody>
          <a:bodyPr vert="horz" lIns="0" tIns="0" rIns="0" bIns="0" rtlCol="0" anchor="ctr"/>
          <a:lstStyle>
            <a:lvl1pPr algn="l">
              <a:defRPr sz="1100">
                <a:solidFill>
                  <a:schemeClr val="accent1"/>
                </a:solidFill>
              </a:defRPr>
            </a:lvl1pPr>
          </a:lstStyle>
          <a:p>
            <a:r>
              <a:rPr lang="en-US"/>
              <a:t>SC-241 Aircraft Cleaning</a:t>
            </a:r>
            <a:endParaRPr lang="en-US" dirty="0"/>
          </a:p>
        </p:txBody>
      </p:sp>
      <p:sp>
        <p:nvSpPr>
          <p:cNvPr id="12" name="TextBox 11">
            <a:extLst>
              <a:ext uri="{FF2B5EF4-FFF2-40B4-BE49-F238E27FC236}">
                <a16:creationId xmlns:a16="http://schemas.microsoft.com/office/drawing/2014/main" id="{399A7AB9-1A0D-4773-A8F2-9065EF2700A9}"/>
              </a:ext>
            </a:extLst>
          </p:cNvPr>
          <p:cNvSpPr txBox="1"/>
          <p:nvPr userDrawn="1"/>
        </p:nvSpPr>
        <p:spPr>
          <a:xfrm>
            <a:off x="408518" y="6725166"/>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3124915271"/>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5" y="-17930"/>
            <a:ext cx="12200460" cy="6864474"/>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9"/>
            <a:ext cx="12200462" cy="6864475"/>
          </a:xfrm>
          <a:prstGeom prst="rect">
            <a:avLst/>
          </a:prstGeom>
        </p:spPr>
      </p:pic>
      <p:sp>
        <p:nvSpPr>
          <p:cNvPr id="6" name="Title 1"/>
          <p:cNvSpPr>
            <a:spLocks noGrp="1"/>
          </p:cNvSpPr>
          <p:nvPr>
            <p:ph type="title" hasCustomPrompt="1"/>
          </p:nvPr>
        </p:nvSpPr>
        <p:spPr>
          <a:xfrm>
            <a:off x="461707" y="2698002"/>
            <a:ext cx="11374122"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9" name="Rectangle 8"/>
          <p:cNvSpPr/>
          <p:nvPr userDrawn="1"/>
        </p:nvSpPr>
        <p:spPr>
          <a:xfrm>
            <a:off x="11532732" y="6386622"/>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10" name="TextBox 9">
            <a:extLst>
              <a:ext uri="{FF2B5EF4-FFF2-40B4-BE49-F238E27FC236}">
                <a16:creationId xmlns:a16="http://schemas.microsoft.com/office/drawing/2014/main" id="{7BAF008A-E0DC-4EED-A0D9-44EC1F795E49}"/>
              </a:ext>
            </a:extLst>
          </p:cNvPr>
          <p:cNvSpPr txBox="1"/>
          <p:nvPr userDrawn="1"/>
        </p:nvSpPr>
        <p:spPr>
          <a:xfrm>
            <a:off x="408518" y="6709264"/>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73557335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49"/>
            <a:ext cx="12200462" cy="6861380"/>
          </a:xfrm>
          <a:prstGeom prst="rect">
            <a:avLst/>
          </a:prstGeom>
        </p:spPr>
      </p:pic>
      <p:sp>
        <p:nvSpPr>
          <p:cNvPr id="6" name="Title 1"/>
          <p:cNvSpPr>
            <a:spLocks noGrp="1"/>
          </p:cNvSpPr>
          <p:nvPr>
            <p:ph type="title" hasCustomPrompt="1"/>
          </p:nvPr>
        </p:nvSpPr>
        <p:spPr>
          <a:xfrm>
            <a:off x="461707" y="2698002"/>
            <a:ext cx="10515600" cy="1047003"/>
          </a:xfrm>
          <a:prstGeom prst="rect">
            <a:avLst/>
          </a:prstGeom>
        </p:spPr>
        <p:txBody>
          <a:bodyPr>
            <a:normAutofit/>
          </a:bodyPr>
          <a:lstStyle>
            <a:lvl1pPr>
              <a:defRPr sz="4800" b="0">
                <a:solidFill>
                  <a:srgbClr val="124F94"/>
                </a:solidFill>
                <a:latin typeface="+mn-lt"/>
                <a:cs typeface="Open Sans"/>
              </a:defRPr>
            </a:lvl1pPr>
          </a:lstStyle>
          <a:p>
            <a:r>
              <a:rPr lang="en-US" dirty="0"/>
              <a:t>CLICK TO EDIT MASTER TITLE STYLE</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
            <a:ext cx="12200465" cy="6864477"/>
          </a:xfrm>
          <a:prstGeom prst="rect">
            <a:avLst/>
          </a:prstGeom>
        </p:spPr>
      </p:pic>
      <p:sp>
        <p:nvSpPr>
          <p:cNvPr id="5" name="TextBox 4"/>
          <p:cNvSpPr txBox="1"/>
          <p:nvPr userDrawn="1"/>
        </p:nvSpPr>
        <p:spPr>
          <a:xfrm>
            <a:off x="11555708" y="6393771"/>
            <a:ext cx="393056" cy="307777"/>
          </a:xfrm>
          <a:prstGeom prst="rect">
            <a:avLst/>
          </a:prstGeom>
          <a:noFill/>
        </p:spPr>
        <p:txBody>
          <a:bodyPr wrap="none" rtlCol="0">
            <a:spAutoFit/>
          </a:bodyPr>
          <a:lstStyle/>
          <a:p>
            <a:fld id="{12F9CF96-D3BD-434C-8CE7-9B715601D5A8}" type="slidenum">
              <a:rPr lang="en-US" sz="1400" smtClean="0">
                <a:solidFill>
                  <a:schemeClr val="bg1"/>
                </a:solidFill>
              </a:rPr>
              <a:t>‹#›</a:t>
            </a:fld>
            <a:endParaRPr lang="en-US" sz="1400" dirty="0">
              <a:solidFill>
                <a:schemeClr val="bg1"/>
              </a:solidFill>
            </a:endParaRPr>
          </a:p>
        </p:txBody>
      </p:sp>
      <p:sp>
        <p:nvSpPr>
          <p:cNvPr id="7" name="TextBox 6">
            <a:extLst>
              <a:ext uri="{FF2B5EF4-FFF2-40B4-BE49-F238E27FC236}">
                <a16:creationId xmlns:a16="http://schemas.microsoft.com/office/drawing/2014/main" id="{60D88900-C824-4C0C-BCE8-5014EED8D7FA}"/>
              </a:ext>
            </a:extLst>
          </p:cNvPr>
          <p:cNvSpPr txBox="1"/>
          <p:nvPr userDrawn="1"/>
        </p:nvSpPr>
        <p:spPr>
          <a:xfrm>
            <a:off x="408518" y="6709264"/>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
        <p:nvSpPr>
          <p:cNvPr id="8" name="Footer Placeholder 2">
            <a:extLst>
              <a:ext uri="{FF2B5EF4-FFF2-40B4-BE49-F238E27FC236}">
                <a16:creationId xmlns:a16="http://schemas.microsoft.com/office/drawing/2014/main" id="{E696286F-E2B6-42EE-AA18-E317FBECDEDA}"/>
              </a:ext>
            </a:extLst>
          </p:cNvPr>
          <p:cNvSpPr>
            <a:spLocks noGrp="1"/>
          </p:cNvSpPr>
          <p:nvPr>
            <p:ph type="ftr" sz="quarter" idx="10"/>
          </p:nvPr>
        </p:nvSpPr>
        <p:spPr>
          <a:xfrm>
            <a:off x="408517" y="6467840"/>
            <a:ext cx="8984135" cy="202495"/>
          </a:xfrm>
        </p:spPr>
        <p:txBody>
          <a:bodyPr/>
          <a:lstStyle/>
          <a:p>
            <a:r>
              <a:rPr lang="en-US"/>
              <a:t>SC-241 Aircraft Cleaning</a:t>
            </a:r>
            <a:endParaRPr lang="en-US" dirty="0"/>
          </a:p>
        </p:txBody>
      </p:sp>
    </p:spTree>
    <p:extLst>
      <p:ext uri="{BB962C8B-B14F-4D97-AF65-F5344CB8AC3E}">
        <p14:creationId xmlns:p14="http://schemas.microsoft.com/office/powerpoint/2010/main" val="3320572376"/>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SC-241 Aircraft Cleaning</a:t>
            </a:r>
            <a:endParaRPr lang="en-US" dirty="0"/>
          </a:p>
        </p:txBody>
      </p:sp>
    </p:spTree>
    <p:extLst>
      <p:ext uri="{BB962C8B-B14F-4D97-AF65-F5344CB8AC3E}">
        <p14:creationId xmlns:p14="http://schemas.microsoft.com/office/powerpoint/2010/main" val="871029407"/>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with Color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877824"/>
            <a:ext cx="10160000" cy="731520"/>
          </a:xfrm>
        </p:spPr>
        <p:txBody>
          <a:bodyPr>
            <a:noAutofit/>
          </a:bodyPr>
          <a:lstStyle>
            <a:lvl1pPr>
              <a:defRPr sz="4933" b="1">
                <a:solidFill>
                  <a:schemeClr val="bg1"/>
                </a:solidFill>
              </a:defRPr>
            </a:lvl1pPr>
          </a:lstStyle>
          <a:p>
            <a:r>
              <a:rPr lang="en-US" dirty="0"/>
              <a:t>CLICK TO EDIT HEADLINE</a:t>
            </a:r>
          </a:p>
        </p:txBody>
      </p:sp>
      <p:sp>
        <p:nvSpPr>
          <p:cNvPr id="10" name="Text Placeholder 9"/>
          <p:cNvSpPr>
            <a:spLocks noGrp="1"/>
          </p:cNvSpPr>
          <p:nvPr>
            <p:ph type="body" sz="quarter" idx="13" hasCustomPrompt="1"/>
          </p:nvPr>
        </p:nvSpPr>
        <p:spPr>
          <a:xfrm>
            <a:off x="1016000" y="1905000"/>
            <a:ext cx="10160000" cy="3779520"/>
          </a:xfrm>
        </p:spPr>
        <p:txBody>
          <a:bodyPr/>
          <a:lstStyle>
            <a:lvl1pPr marL="0" indent="0">
              <a:lnSpc>
                <a:spcPct val="100000"/>
              </a:lnSpc>
              <a:spcBef>
                <a:spcPts val="0"/>
              </a:spcBef>
              <a:buFontTx/>
              <a:buNone/>
              <a:defRPr b="0">
                <a:solidFill>
                  <a:schemeClr val="bg1"/>
                </a:solidFill>
              </a:defRPr>
            </a:lvl1pPr>
            <a:lvl2pPr marL="230712" indent="-230712">
              <a:lnSpc>
                <a:spcPct val="100000"/>
              </a:lnSpc>
              <a:spcBef>
                <a:spcPts val="0"/>
              </a:spcBef>
              <a:buFont typeface="Arial" pitchFamily="34" charset="0"/>
              <a:buChar char="•"/>
              <a:defRPr b="0">
                <a:solidFill>
                  <a:schemeClr val="bg1"/>
                </a:solidFill>
              </a:defRPr>
            </a:lvl2pPr>
            <a:lvl3pPr marL="613818" indent="-306910">
              <a:lnSpc>
                <a:spcPct val="100000"/>
              </a:lnSpc>
              <a:spcBef>
                <a:spcPts val="0"/>
              </a:spcBef>
              <a:buFont typeface="Arial" pitchFamily="34" charset="0"/>
              <a:buChar char="–"/>
              <a:defRPr b="0">
                <a:solidFill>
                  <a:schemeClr val="bg1"/>
                </a:solidFill>
              </a:defRPr>
            </a:lvl3pPr>
            <a:lvl4pPr marL="1064657" indent="-228594">
              <a:lnSpc>
                <a:spcPct val="100000"/>
              </a:lnSpc>
              <a:spcBef>
                <a:spcPts val="0"/>
              </a:spcBef>
              <a:buFont typeface="Arial" pitchFamily="34" charset="0"/>
              <a:buChar char="•"/>
              <a:defRPr sz="1600" b="0">
                <a:solidFill>
                  <a:schemeClr val="bg1"/>
                </a:solidFill>
              </a:defRPr>
            </a:lvl4pPr>
            <a:lvl5pPr marL="1064657" indent="-228594">
              <a:lnSpc>
                <a:spcPct val="100000"/>
              </a:lnSpc>
              <a:spcBef>
                <a:spcPts val="0"/>
              </a:spcBef>
              <a:buFont typeface="Arial" pitchFamily="34" charset="0"/>
              <a:buChar char="•"/>
              <a:defRPr sz="1600" b="0">
                <a:solidFill>
                  <a:schemeClr val="bg1"/>
                </a:solidFill>
              </a:defRPr>
            </a:lvl5pPr>
            <a:lvl6pPr marL="1064657" indent="-228594">
              <a:lnSpc>
                <a:spcPct val="100000"/>
              </a:lnSpc>
              <a:spcBef>
                <a:spcPts val="0"/>
              </a:spcBef>
              <a:buFont typeface="Arial" pitchFamily="34" charset="0"/>
              <a:buChar char="•"/>
              <a:defRPr sz="1600" b="0">
                <a:solidFill>
                  <a:schemeClr val="bg1"/>
                </a:solidFill>
              </a:defRPr>
            </a:lvl6pPr>
            <a:lvl7pPr marL="1064657" indent="-228594">
              <a:lnSpc>
                <a:spcPct val="100000"/>
              </a:lnSpc>
              <a:spcBef>
                <a:spcPts val="0"/>
              </a:spcBef>
              <a:buFont typeface="Arial" pitchFamily="34" charset="0"/>
              <a:buChar char="•"/>
              <a:defRPr sz="1600" b="0">
                <a:solidFill>
                  <a:schemeClr val="bg1"/>
                </a:solidFill>
              </a:defRPr>
            </a:lvl7pPr>
            <a:lvl8pPr marL="1064657" indent="-228594">
              <a:lnSpc>
                <a:spcPct val="100000"/>
              </a:lnSpc>
              <a:spcBef>
                <a:spcPts val="0"/>
              </a:spcBef>
              <a:buFont typeface="Arial" pitchFamily="34" charset="0"/>
              <a:buChar char="•"/>
              <a:defRPr sz="1600" b="0">
                <a:solidFill>
                  <a:schemeClr val="bg1"/>
                </a:solidFill>
              </a:defRPr>
            </a:lvl8pPr>
            <a:lvl9pPr marL="1064657" indent="-228594">
              <a:lnSpc>
                <a:spcPct val="100000"/>
              </a:lnSpc>
              <a:spcBef>
                <a:spcPts val="0"/>
              </a:spcBef>
              <a:buFont typeface="Arial" pitchFamily="34" charset="0"/>
              <a:buChar char="•"/>
              <a:defRPr sz="1600" b="0">
                <a:solidFill>
                  <a:schemeClr val="bg1"/>
                </a:solidFill>
              </a:defRPr>
            </a:lvl9pPr>
          </a:lstStyle>
          <a:p>
            <a:pPr lvl="0"/>
            <a:r>
              <a:rPr lang="en-US" dirty="0"/>
              <a:t>Click to edit text</a:t>
            </a:r>
          </a:p>
        </p:txBody>
      </p:sp>
      <p:sp>
        <p:nvSpPr>
          <p:cNvPr id="9" name="Freeform 8"/>
          <p:cNvSpPr/>
          <p:nvPr userDrawn="1"/>
        </p:nvSpPr>
        <p:spPr>
          <a:xfrm>
            <a:off x="614253" y="577026"/>
            <a:ext cx="10972800" cy="5518975"/>
          </a:xfrm>
          <a:custGeom>
            <a:avLst/>
            <a:gdLst>
              <a:gd name="connsiteX0" fmla="*/ 7950394 w 8229600"/>
              <a:gd name="connsiteY0" fmla="*/ 4139231 h 4139231"/>
              <a:gd name="connsiteX1" fmla="*/ 8229600 w 8229600"/>
              <a:gd name="connsiteY1" fmla="*/ 3692501 h 4139231"/>
              <a:gd name="connsiteX2" fmla="*/ 8222620 w 8229600"/>
              <a:gd name="connsiteY2" fmla="*/ 0 h 4139231"/>
              <a:gd name="connsiteX3" fmla="*/ 0 w 8229600"/>
              <a:gd name="connsiteY3" fmla="*/ 0 h 4139231"/>
              <a:gd name="connsiteX4" fmla="*/ 0 w 8229600"/>
              <a:gd name="connsiteY4" fmla="*/ 4139231 h 4139231"/>
              <a:gd name="connsiteX5" fmla="*/ 7950394 w 8229600"/>
              <a:gd name="connsiteY5" fmla="*/ 4139231 h 413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0" h="4139231">
                <a:moveTo>
                  <a:pt x="7950394" y="4139231"/>
                </a:moveTo>
                <a:lnTo>
                  <a:pt x="8229600" y="3692501"/>
                </a:lnTo>
                <a:cubicBezTo>
                  <a:pt x="8227273" y="2461667"/>
                  <a:pt x="8224947" y="1230834"/>
                  <a:pt x="8222620" y="0"/>
                </a:cubicBezTo>
                <a:lnTo>
                  <a:pt x="0" y="0"/>
                </a:lnTo>
                <a:lnTo>
                  <a:pt x="0" y="4139231"/>
                </a:lnTo>
                <a:lnTo>
                  <a:pt x="7950394" y="41392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ooter Placeholder 4"/>
          <p:cNvSpPr>
            <a:spLocks noGrp="1"/>
          </p:cNvSpPr>
          <p:nvPr>
            <p:ph type="ftr" sz="quarter" idx="11"/>
          </p:nvPr>
        </p:nvSpPr>
        <p:spPr>
          <a:xfrm>
            <a:off x="4165600" y="6407912"/>
            <a:ext cx="3860800" cy="170688"/>
          </a:xfrm>
        </p:spPr>
        <p:txBody>
          <a:bodyPr/>
          <a:lstStyle>
            <a:lvl1pPr>
              <a:defRPr>
                <a:solidFill>
                  <a:schemeClr val="bg1"/>
                </a:solidFill>
              </a:defRPr>
            </a:lvl1pPr>
          </a:lstStyle>
          <a:p>
            <a:r>
              <a:rPr lang="en-US"/>
              <a:t>SC-241 Aircraft Cleaning</a:t>
            </a:r>
            <a:endParaRPr lang="en-US" dirty="0"/>
          </a:p>
        </p:txBody>
      </p:sp>
      <p:sp>
        <p:nvSpPr>
          <p:cNvPr id="17" name="Slide Number Placeholder 5"/>
          <p:cNvSpPr>
            <a:spLocks noGrp="1"/>
          </p:cNvSpPr>
          <p:nvPr>
            <p:ph type="sldNum" sz="quarter" idx="12"/>
          </p:nvPr>
        </p:nvSpPr>
        <p:spPr>
          <a:xfrm>
            <a:off x="8737600" y="6407912"/>
            <a:ext cx="2844800" cy="170688"/>
          </a:xfrm>
        </p:spPr>
        <p:txBody>
          <a:bodyPr/>
          <a:lstStyle>
            <a:lvl1pPr>
              <a:defRPr>
                <a:solidFill>
                  <a:schemeClr val="bg1"/>
                </a:solidFill>
              </a:defRPr>
            </a:lvl1pPr>
          </a:lstStyle>
          <a:p>
            <a:fld id="{C5A2E38E-3676-4AC9-AE40-117CF2D4B3AC}" type="slidenum">
              <a:rPr lang="en-US" smtClean="0"/>
              <a:pPr/>
              <a:t>‹#›</a:t>
            </a:fld>
            <a:endParaRPr lang="en-US"/>
          </a:p>
        </p:txBody>
      </p:sp>
      <p:cxnSp>
        <p:nvCxnSpPr>
          <p:cNvPr id="18" name="Straight Connector 17"/>
          <p:cNvCxnSpPr/>
          <p:nvPr userDrawn="1"/>
        </p:nvCxnSpPr>
        <p:spPr>
          <a:xfrm>
            <a:off x="609600" y="6346953"/>
            <a:ext cx="109728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609600" y="6407912"/>
            <a:ext cx="2840736" cy="164212"/>
          </a:xfrm>
          <a:prstGeom prst="rect">
            <a:avLst/>
          </a:prstGeom>
          <a:noFill/>
        </p:spPr>
        <p:txBody>
          <a:bodyPr wrap="square" lIns="0" tIns="0" rIns="0" bIns="0" rtlCol="0">
            <a:spAutoFit/>
          </a:bodyPr>
          <a:lstStyle/>
          <a:p>
            <a:r>
              <a:rPr lang="en-US" sz="1067" b="1" cap="all" baseline="0" dirty="0">
                <a:solidFill>
                  <a:schemeClr val="bg1"/>
                </a:solidFill>
                <a:latin typeface="+mj-lt"/>
              </a:rPr>
              <a:t>SAE INTERNATIONAL</a:t>
            </a:r>
          </a:p>
        </p:txBody>
      </p:sp>
      <p:sp>
        <p:nvSpPr>
          <p:cNvPr id="20" name="TextBox 19"/>
          <p:cNvSpPr txBox="1"/>
          <p:nvPr userDrawn="1"/>
        </p:nvSpPr>
        <p:spPr>
          <a:xfrm>
            <a:off x="3048000" y="6586810"/>
            <a:ext cx="6096000" cy="194990"/>
          </a:xfrm>
          <a:prstGeom prst="rect">
            <a:avLst/>
          </a:prstGeom>
          <a:noFill/>
        </p:spPr>
        <p:txBody>
          <a:bodyPr wrap="square" rtlCol="0" anchor="b" anchorCtr="0">
            <a:spAutoFit/>
          </a:bodyPr>
          <a:lstStyle/>
          <a:p>
            <a:pPr algn="ctr"/>
            <a:r>
              <a:rPr lang="en-US" sz="667" kern="1200" dirty="0">
                <a:solidFill>
                  <a:srgbClr val="FFFFFF"/>
                </a:solidFill>
                <a:latin typeface="+mn-lt"/>
                <a:ea typeface="+mn-ea"/>
                <a:cs typeface="+mn-cs"/>
              </a:rPr>
              <a:t>Copyright </a:t>
            </a:r>
            <a:r>
              <a:rPr lang="en-US" sz="667" kern="1200" dirty="0">
                <a:solidFill>
                  <a:schemeClr val="bg1"/>
                </a:solidFill>
                <a:latin typeface="+mn-lt"/>
                <a:ea typeface="+mn-ea"/>
                <a:cs typeface="+mn-cs"/>
              </a:rPr>
              <a:t>© </a:t>
            </a:r>
            <a:r>
              <a:rPr lang="en-US" sz="667" kern="1200" dirty="0">
                <a:solidFill>
                  <a:srgbClr val="FFFFFF"/>
                </a:solidFill>
                <a:latin typeface="+mn-lt"/>
                <a:ea typeface="+mn-ea"/>
                <a:cs typeface="+mn-cs"/>
              </a:rPr>
              <a:t>SAE International.  Further use or distribution is not permitted without permission from SAE</a:t>
            </a:r>
            <a:endParaRPr lang="en-US" sz="667" dirty="0">
              <a:solidFill>
                <a:srgbClr val="FFFFFF"/>
              </a:solidFill>
            </a:endParaRPr>
          </a:p>
        </p:txBody>
      </p:sp>
    </p:spTree>
    <p:extLst>
      <p:ext uri="{BB962C8B-B14F-4D97-AF65-F5344CB8AC3E}">
        <p14:creationId xmlns:p14="http://schemas.microsoft.com/office/powerpoint/2010/main" val="38012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172"/>
          <p:cNvSpPr/>
          <p:nvPr userDrawn="1"/>
        </p:nvSpPr>
        <p:spPr>
          <a:xfrm flipH="1">
            <a:off x="1984917" y="1986389"/>
            <a:ext cx="667603" cy="2077779"/>
          </a:xfrm>
          <a:custGeom>
            <a:avLst/>
            <a:gdLst>
              <a:gd name="connsiteX0" fmla="*/ 0 w 821267"/>
              <a:gd name="connsiteY0" fmla="*/ 0 h 1058333"/>
              <a:gd name="connsiteX1" fmla="*/ 821267 w 821267"/>
              <a:gd name="connsiteY1" fmla="*/ 0 h 1058333"/>
              <a:gd name="connsiteX2" fmla="*/ 821267 w 821267"/>
              <a:gd name="connsiteY2" fmla="*/ 1058333 h 1058333"/>
              <a:gd name="connsiteX3" fmla="*/ 0 w 821267"/>
              <a:gd name="connsiteY3" fmla="*/ 1058333 h 1058333"/>
              <a:gd name="connsiteX4" fmla="*/ 0 w 821267"/>
              <a:gd name="connsiteY4" fmla="*/ 0 h 1058333"/>
              <a:gd name="connsiteX0" fmla="*/ 0 w 821267"/>
              <a:gd name="connsiteY0" fmla="*/ 0 h 1058333"/>
              <a:gd name="connsiteX1" fmla="*/ 821267 w 821267"/>
              <a:gd name="connsiteY1" fmla="*/ 0 h 1058333"/>
              <a:gd name="connsiteX2" fmla="*/ 821267 w 821267"/>
              <a:gd name="connsiteY2" fmla="*/ 846666 h 1058333"/>
              <a:gd name="connsiteX3" fmla="*/ 0 w 821267"/>
              <a:gd name="connsiteY3" fmla="*/ 1058333 h 1058333"/>
              <a:gd name="connsiteX4" fmla="*/ 0 w 821267"/>
              <a:gd name="connsiteY4" fmla="*/ 0 h 1058333"/>
              <a:gd name="connsiteX0" fmla="*/ 0 w 821267"/>
              <a:gd name="connsiteY0" fmla="*/ 0 h 1058333"/>
              <a:gd name="connsiteX1" fmla="*/ 821267 w 821267"/>
              <a:gd name="connsiteY1" fmla="*/ 220133 h 1058333"/>
              <a:gd name="connsiteX2" fmla="*/ 821267 w 821267"/>
              <a:gd name="connsiteY2" fmla="*/ 846666 h 1058333"/>
              <a:gd name="connsiteX3" fmla="*/ 0 w 821267"/>
              <a:gd name="connsiteY3" fmla="*/ 1058333 h 1058333"/>
              <a:gd name="connsiteX4" fmla="*/ 0 w 821267"/>
              <a:gd name="connsiteY4" fmla="*/ 0 h 1058333"/>
              <a:gd name="connsiteX0" fmla="*/ 0 w 821267"/>
              <a:gd name="connsiteY0" fmla="*/ 0 h 1202266"/>
              <a:gd name="connsiteX1" fmla="*/ 821267 w 821267"/>
              <a:gd name="connsiteY1" fmla="*/ 220133 h 1202266"/>
              <a:gd name="connsiteX2" fmla="*/ 812800 w 821267"/>
              <a:gd name="connsiteY2" fmla="*/ 1202266 h 1202266"/>
              <a:gd name="connsiteX3" fmla="*/ 0 w 821267"/>
              <a:gd name="connsiteY3" fmla="*/ 1058333 h 1202266"/>
              <a:gd name="connsiteX4" fmla="*/ 0 w 821267"/>
              <a:gd name="connsiteY4" fmla="*/ 0 h 120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267" h="1202266">
                <a:moveTo>
                  <a:pt x="0" y="0"/>
                </a:moveTo>
                <a:lnTo>
                  <a:pt x="821267" y="220133"/>
                </a:lnTo>
                <a:cubicBezTo>
                  <a:pt x="818445" y="547511"/>
                  <a:pt x="815622" y="874888"/>
                  <a:pt x="812800" y="1202266"/>
                </a:cubicBezTo>
                <a:lnTo>
                  <a:pt x="0" y="1058333"/>
                </a:lnTo>
                <a:lnTo>
                  <a:pt x="0" y="0"/>
                </a:lnTo>
                <a:close/>
              </a:path>
            </a:pathLst>
          </a:custGeom>
          <a:gradFill flip="none" rotWithShape="1">
            <a:gsLst>
              <a:gs pos="100000">
                <a:srgbClr val="A9DFF6"/>
              </a:gs>
              <a:gs pos="0">
                <a:srgbClr val="0085C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2652520" y="1986389"/>
            <a:ext cx="9539480" cy="1821595"/>
          </a:xfrm>
          <a:prstGeom prst="rect">
            <a:avLst/>
          </a:prstGeom>
          <a:gradFill>
            <a:gsLst>
              <a:gs pos="100000">
                <a:schemeClr val="bg1"/>
              </a:gs>
              <a:gs pos="60000">
                <a:srgbClr val="A9DFF6"/>
              </a:gs>
              <a:gs pos="0">
                <a:srgbClr val="0085C0"/>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6" name="Picture 5" descr="sae_r_vrt_dbl_rgb_po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20123" y="2359521"/>
            <a:ext cx="1737812" cy="1075331"/>
          </a:xfrm>
          <a:prstGeom prst="rect">
            <a:avLst/>
          </a:prstGeom>
          <a:noFill/>
          <a:ln>
            <a:noFill/>
          </a:ln>
        </p:spPr>
      </p:pic>
      <p:sp>
        <p:nvSpPr>
          <p:cNvPr id="7" name="Rectangle 6"/>
          <p:cNvSpPr/>
          <p:nvPr userDrawn="1"/>
        </p:nvSpPr>
        <p:spPr>
          <a:xfrm>
            <a:off x="2" y="2360522"/>
            <a:ext cx="2004023" cy="1703647"/>
          </a:xfrm>
          <a:prstGeom prst="rect">
            <a:avLst/>
          </a:prstGeom>
          <a:gradFill>
            <a:gsLst>
              <a:gs pos="77000">
                <a:srgbClr val="A9DFF6"/>
              </a:gs>
              <a:gs pos="0">
                <a:srgbClr val="0085C0"/>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title" hasCustomPrompt="1"/>
          </p:nvPr>
        </p:nvSpPr>
        <p:spPr>
          <a:xfrm>
            <a:off x="3388501" y="4170035"/>
            <a:ext cx="7555119" cy="2137456"/>
          </a:xfrm>
          <a:prstGeom prst="rect">
            <a:avLst/>
          </a:prstGeom>
        </p:spPr>
        <p:txBody>
          <a:bodyPr lIns="0" tIns="0" rIns="0" bIns="0" anchor="t">
            <a:normAutofit/>
          </a:bodyPr>
          <a:lstStyle>
            <a:lvl1pPr>
              <a:defRPr sz="3200" b="0">
                <a:solidFill>
                  <a:schemeClr val="tx1"/>
                </a:solidFill>
                <a:latin typeface="+mn-lt"/>
                <a:cs typeface="Open Sans"/>
              </a:defRPr>
            </a:lvl1pPr>
          </a:lstStyle>
          <a:p>
            <a:r>
              <a:rPr lang="en-US" dirty="0"/>
              <a:t>Click to edit master title style</a:t>
            </a:r>
          </a:p>
        </p:txBody>
      </p:sp>
    </p:spTree>
    <p:extLst>
      <p:ext uri="{BB962C8B-B14F-4D97-AF65-F5344CB8AC3E}">
        <p14:creationId xmlns:p14="http://schemas.microsoft.com/office/powerpoint/2010/main" val="397528472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1" y="177800"/>
            <a:ext cx="11325679" cy="747683"/>
          </a:xfrm>
          <a:prstGeom prst="rect">
            <a:avLst/>
          </a:prstGeom>
        </p:spPr>
        <p:txBody>
          <a:bodyPr anchor="ctr">
            <a:normAutofit/>
          </a:bodyPr>
          <a:lstStyle>
            <a:lvl1pPr>
              <a:defRPr sz="2800" b="0" i="0">
                <a:solidFill>
                  <a:srgbClr val="004785"/>
                </a:solidFill>
                <a:latin typeface="+mn-lt"/>
                <a:ea typeface="Open Sans Light" charset="0"/>
                <a:cs typeface="Open Sans Light" charset="0"/>
              </a:defRPr>
            </a:lvl1pPr>
          </a:lstStyle>
          <a:p>
            <a:r>
              <a:rPr lang="en-US" dirty="0"/>
              <a:t>Click to edit master title style</a:t>
            </a:r>
          </a:p>
        </p:txBody>
      </p:sp>
      <p:sp>
        <p:nvSpPr>
          <p:cNvPr id="11" name="Content Placeholder 10"/>
          <p:cNvSpPr>
            <a:spLocks noGrp="1"/>
          </p:cNvSpPr>
          <p:nvPr>
            <p:ph sz="quarter" idx="11"/>
          </p:nvPr>
        </p:nvSpPr>
        <p:spPr>
          <a:xfrm>
            <a:off x="387351" y="1058333"/>
            <a:ext cx="11325679" cy="5012267"/>
          </a:xfrm>
          <a:prstGeom prst="rect">
            <a:avLst/>
          </a:prstGeom>
        </p:spPr>
        <p:txBody>
          <a:bodyPr/>
          <a:lstStyle>
            <a:lvl1pPr>
              <a:defRPr b="0" i="0">
                <a:latin typeface="+mn-lt"/>
                <a:ea typeface="Open Sans Light" charset="0"/>
                <a:cs typeface="Open Sans Light" charset="0"/>
              </a:defRPr>
            </a:lvl1pPr>
            <a:lvl2pPr marL="231769" indent="-227008">
              <a:buClr>
                <a:srgbClr val="124F94"/>
              </a:buClr>
              <a:buFont typeface="Arial" charset="0"/>
              <a:buChar char="•"/>
              <a:tabLst/>
              <a:defRPr b="0" i="0">
                <a:latin typeface="+mn-lt"/>
                <a:ea typeface="Open Sans Light" charset="0"/>
                <a:cs typeface="Open Sans Light" charset="0"/>
              </a:defRPr>
            </a:lvl2pPr>
            <a:lvl3pPr>
              <a:buClr>
                <a:srgbClr val="124F94"/>
              </a:buClr>
              <a:defRPr b="0" i="0">
                <a:latin typeface="+mn-lt"/>
                <a:ea typeface="Open Sans Light" charset="0"/>
                <a:cs typeface="Open Sans Light" charset="0"/>
              </a:defRPr>
            </a:lvl3pPr>
            <a:lvl4pPr>
              <a:buClr>
                <a:srgbClr val="124F94"/>
              </a:buClr>
              <a:defRPr b="0" i="0">
                <a:latin typeface="+mn-lt"/>
                <a:ea typeface="Open Sans Light" charset="0"/>
                <a:cs typeface="Open Sans Light" charset="0"/>
              </a:defRPr>
            </a:lvl4pPr>
            <a:lvl5pPr>
              <a:buClr>
                <a:srgbClr val="124F94"/>
              </a:buClr>
              <a:defRPr b="0" i="0">
                <a:latin typeface="+mn-lt"/>
                <a:ea typeface="Open Sans Light" charset="0"/>
                <a:cs typeface="Open Sans Light" charset="0"/>
              </a:defRPr>
            </a:lvl5pPr>
          </a:lstStyle>
          <a:p>
            <a:pPr lvl="0"/>
            <a:r>
              <a:rPr lang="en-US" dirty="0"/>
              <a:t>Click to edit Master text styles</a:t>
            </a:r>
          </a:p>
          <a:p>
            <a:pPr lvl="1"/>
            <a:r>
              <a:rPr lang="en-US" dirty="0"/>
              <a:t>First level</a:t>
            </a:r>
          </a:p>
          <a:p>
            <a:pPr lvl="2"/>
            <a:r>
              <a:rPr lang="en-US" dirty="0"/>
              <a:t>Second level</a:t>
            </a:r>
          </a:p>
          <a:p>
            <a:pPr lvl="3"/>
            <a:r>
              <a:rPr lang="en-US" dirty="0"/>
              <a:t>Fourth level</a:t>
            </a:r>
          </a:p>
          <a:p>
            <a:pPr lvl="4"/>
            <a:r>
              <a:rPr lang="en-US" dirty="0"/>
              <a:t>Fifth level</a:t>
            </a:r>
          </a:p>
        </p:txBody>
      </p:sp>
      <p:sp>
        <p:nvSpPr>
          <p:cNvPr id="3" name="Footer Placeholder 2"/>
          <p:cNvSpPr>
            <a:spLocks noGrp="1"/>
          </p:cNvSpPr>
          <p:nvPr>
            <p:ph type="ftr" sz="quarter" idx="12"/>
          </p:nvPr>
        </p:nvSpPr>
        <p:spPr/>
        <p:txBody>
          <a:bodyPr/>
          <a:lstStyle/>
          <a:p>
            <a:r>
              <a:rPr lang="en-US"/>
              <a:t>SC-241 Aircraft Cleaning</a:t>
            </a:r>
            <a:endParaRPr lang="en-US" dirty="0"/>
          </a:p>
        </p:txBody>
      </p:sp>
    </p:spTree>
    <p:extLst>
      <p:ext uri="{BB962C8B-B14F-4D97-AF65-F5344CB8AC3E}">
        <p14:creationId xmlns:p14="http://schemas.microsoft.com/office/powerpoint/2010/main" val="878659595"/>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1" y="177800"/>
            <a:ext cx="11325679" cy="747683"/>
          </a:xfrm>
          <a:prstGeom prst="rect">
            <a:avLst/>
          </a:prstGeom>
        </p:spPr>
        <p:txBody>
          <a:bodyPr anchor="ctr">
            <a:normAutofit/>
          </a:bodyPr>
          <a:lstStyle>
            <a:lvl1pPr>
              <a:defRPr sz="2800" b="0" i="0">
                <a:solidFill>
                  <a:srgbClr val="004785"/>
                </a:solidFill>
                <a:latin typeface="+mn-lt"/>
                <a:ea typeface="Open Sans Light" charset="0"/>
                <a:cs typeface="Open Sans Light" charset="0"/>
              </a:defRPr>
            </a:lvl1pPr>
          </a:lstStyle>
          <a:p>
            <a:r>
              <a:rPr lang="en-US" dirty="0"/>
              <a:t>Click to edit master title style</a:t>
            </a:r>
          </a:p>
        </p:txBody>
      </p:sp>
      <p:sp>
        <p:nvSpPr>
          <p:cNvPr id="11" name="Content Placeholder 10"/>
          <p:cNvSpPr>
            <a:spLocks noGrp="1"/>
          </p:cNvSpPr>
          <p:nvPr>
            <p:ph sz="quarter" idx="11"/>
          </p:nvPr>
        </p:nvSpPr>
        <p:spPr>
          <a:xfrm>
            <a:off x="387351" y="1055719"/>
            <a:ext cx="11325679" cy="5014876"/>
          </a:xfrm>
          <a:prstGeom prst="rect">
            <a:avLst/>
          </a:prstGeom>
        </p:spPr>
        <p:txBody>
          <a:bodyPr/>
          <a:lstStyle>
            <a:lvl1pPr>
              <a:defRPr b="0" i="0">
                <a:latin typeface="+mn-lt"/>
                <a:ea typeface="Open Sans Light" charset="0"/>
                <a:cs typeface="Open Sans Light" charset="0"/>
              </a:defRPr>
            </a:lvl1pPr>
            <a:lvl2pPr marL="231769" indent="-227008">
              <a:buClr>
                <a:srgbClr val="124F94"/>
              </a:buClr>
              <a:buFont typeface="Arial" charset="0"/>
              <a:buChar char="•"/>
              <a:tabLst/>
              <a:defRPr b="0" i="0">
                <a:latin typeface="+mn-lt"/>
                <a:ea typeface="Open Sans Light" charset="0"/>
                <a:cs typeface="Open Sans Light" charset="0"/>
              </a:defRPr>
            </a:lvl2pPr>
            <a:lvl3pPr>
              <a:buClr>
                <a:srgbClr val="124F94"/>
              </a:buClr>
              <a:defRPr b="0" i="0">
                <a:latin typeface="+mn-lt"/>
                <a:ea typeface="Open Sans Light" charset="0"/>
                <a:cs typeface="Open Sans Light" charset="0"/>
              </a:defRPr>
            </a:lvl3pPr>
            <a:lvl4pPr>
              <a:buClr>
                <a:srgbClr val="124F94"/>
              </a:buClr>
              <a:defRPr b="0" i="0">
                <a:latin typeface="+mn-lt"/>
                <a:ea typeface="Open Sans Light" charset="0"/>
                <a:cs typeface="Open Sans Light" charset="0"/>
              </a:defRPr>
            </a:lvl4pPr>
            <a:lvl5pPr>
              <a:buClr>
                <a:srgbClr val="124F94"/>
              </a:buClr>
              <a:defRPr b="0" i="0">
                <a:latin typeface="+mn-lt"/>
                <a:ea typeface="Open Sans Light" charset="0"/>
                <a:cs typeface="Open Sans Light" charset="0"/>
              </a:defRPr>
            </a:lvl5pPr>
          </a:lstStyle>
          <a:p>
            <a:pPr lvl="0"/>
            <a:r>
              <a:rPr lang="en-US" dirty="0"/>
              <a:t>Click to edit Master text styles</a:t>
            </a:r>
          </a:p>
          <a:p>
            <a:pPr lvl="1"/>
            <a:r>
              <a:rPr lang="en-US" dirty="0"/>
              <a:t>First level</a:t>
            </a:r>
          </a:p>
          <a:p>
            <a:pPr lvl="2"/>
            <a:r>
              <a:rPr lang="en-US" dirty="0"/>
              <a:t>Second level</a:t>
            </a:r>
          </a:p>
          <a:p>
            <a:pPr lvl="3"/>
            <a:r>
              <a:rPr lang="en-US" dirty="0"/>
              <a:t>Fourth level</a:t>
            </a:r>
          </a:p>
          <a:p>
            <a:pPr lvl="4"/>
            <a:r>
              <a:rPr lang="en-US" dirty="0"/>
              <a:t>Fifth level</a:t>
            </a:r>
          </a:p>
        </p:txBody>
      </p:sp>
      <p:cxnSp>
        <p:nvCxnSpPr>
          <p:cNvPr id="5" name="Straight Connector 4"/>
          <p:cNvCxnSpPr/>
          <p:nvPr userDrawn="1"/>
        </p:nvCxnSpPr>
        <p:spPr>
          <a:xfrm>
            <a:off x="387351" y="990600"/>
            <a:ext cx="1132567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2"/>
          </p:nvPr>
        </p:nvSpPr>
        <p:spPr/>
        <p:txBody>
          <a:bodyPr/>
          <a:lstStyle/>
          <a:p>
            <a:r>
              <a:rPr lang="en-US"/>
              <a:t>SC-241 Aircraft Cleaning</a:t>
            </a:r>
            <a:endParaRPr lang="en-US" dirty="0"/>
          </a:p>
        </p:txBody>
      </p:sp>
    </p:spTree>
    <p:extLst>
      <p:ext uri="{BB962C8B-B14F-4D97-AF65-F5344CB8AC3E}">
        <p14:creationId xmlns:p14="http://schemas.microsoft.com/office/powerpoint/2010/main" val="2567782313"/>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4113" y="365125"/>
            <a:ext cx="9392708" cy="747683"/>
          </a:xfrm>
          <a:prstGeom prst="rect">
            <a:avLst/>
          </a:prstGeom>
        </p:spPr>
        <p:txBody>
          <a:bodyPr anchor="ctr">
            <a:normAutofit/>
          </a:bodyPr>
          <a:lstStyle>
            <a:lvl1pPr>
              <a:defRPr sz="2800" b="0" i="0">
                <a:solidFill>
                  <a:srgbClr val="004785"/>
                </a:solidFill>
                <a:latin typeface="+mn-lt"/>
                <a:ea typeface="Open Sans Light" charset="0"/>
                <a:cs typeface="Open Sans Light" charset="0"/>
              </a:defRPr>
            </a:lvl1pPr>
          </a:lstStyle>
          <a:p>
            <a:r>
              <a:rPr lang="en-US" dirty="0"/>
              <a:t>CLICK TO EDIT MASTER TITLE STYLE</a:t>
            </a:r>
          </a:p>
        </p:txBody>
      </p:sp>
      <p:cxnSp>
        <p:nvCxnSpPr>
          <p:cNvPr id="9" name="Straight Connector 8"/>
          <p:cNvCxnSpPr/>
          <p:nvPr/>
        </p:nvCxnSpPr>
        <p:spPr>
          <a:xfrm>
            <a:off x="1309087" y="365125"/>
            <a:ext cx="0" cy="747683"/>
          </a:xfrm>
          <a:prstGeom prst="line">
            <a:avLst/>
          </a:prstGeom>
          <a:ln w="9525">
            <a:solidFill>
              <a:srgbClr val="124F94"/>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1"/>
          </p:nvPr>
        </p:nvSpPr>
        <p:spPr>
          <a:xfrm>
            <a:off x="387352" y="1430823"/>
            <a:ext cx="10399469" cy="4458533"/>
          </a:xfrm>
          <a:prstGeom prst="rect">
            <a:avLst/>
          </a:prstGeom>
        </p:spPr>
        <p:txBody>
          <a:bodyPr/>
          <a:lstStyle>
            <a:lvl1pPr>
              <a:defRPr b="0" i="0">
                <a:latin typeface="+mn-lt"/>
                <a:ea typeface="Open Sans Light" charset="0"/>
                <a:cs typeface="Open Sans Light" charset="0"/>
              </a:defRPr>
            </a:lvl1pPr>
            <a:lvl2pPr marL="231769" indent="-231769">
              <a:buClr>
                <a:srgbClr val="124F94"/>
              </a:buClr>
              <a:buFont typeface="Arial" charset="0"/>
              <a:buChar char="•"/>
              <a:tabLst/>
              <a:defRPr b="0" i="0">
                <a:latin typeface="+mn-lt"/>
                <a:ea typeface="Open Sans Light" charset="0"/>
                <a:cs typeface="Open Sans Light" charset="0"/>
              </a:defRPr>
            </a:lvl2pPr>
            <a:lvl3pPr>
              <a:buClr>
                <a:srgbClr val="124F94"/>
              </a:buClr>
              <a:defRPr b="0" i="0">
                <a:latin typeface="+mn-lt"/>
                <a:ea typeface="Open Sans Light" charset="0"/>
                <a:cs typeface="Open Sans Light" charset="0"/>
              </a:defRPr>
            </a:lvl3pPr>
            <a:lvl4pPr>
              <a:buClr>
                <a:srgbClr val="124F94"/>
              </a:buClr>
              <a:defRPr b="0" i="0">
                <a:latin typeface="+mn-lt"/>
                <a:ea typeface="Open Sans Light" charset="0"/>
                <a:cs typeface="Open Sans Light" charset="0"/>
              </a:defRPr>
            </a:lvl4pPr>
            <a:lvl5pPr>
              <a:buClr>
                <a:srgbClr val="124F94"/>
              </a:buClr>
              <a:defRPr b="0" i="0">
                <a:latin typeface="+mn-lt"/>
                <a:ea typeface="Open Sans Light" charset="0"/>
                <a:cs typeface="Open Sans Light" charset="0"/>
              </a:defRPr>
            </a:lvl5pPr>
          </a:lstStyle>
          <a:p>
            <a:pPr lvl="0"/>
            <a:r>
              <a:rPr lang="en-US" dirty="0"/>
              <a:t>Click to edit Master text styles</a:t>
            </a:r>
          </a:p>
          <a:p>
            <a:pPr lvl="1"/>
            <a:r>
              <a:rPr lang="en-US" dirty="0"/>
              <a:t>First level</a:t>
            </a:r>
          </a:p>
          <a:p>
            <a:pPr lvl="2"/>
            <a:r>
              <a:rPr lang="en-US" dirty="0"/>
              <a:t>Second level</a:t>
            </a:r>
          </a:p>
          <a:p>
            <a:pPr lvl="3"/>
            <a:r>
              <a:rPr lang="en-US" dirty="0"/>
              <a:t>Fourth level</a:t>
            </a:r>
          </a:p>
          <a:p>
            <a:pPr lvl="4"/>
            <a:r>
              <a:rPr lang="en-US" dirty="0"/>
              <a:t>Fifth level</a:t>
            </a:r>
          </a:p>
        </p:txBody>
      </p:sp>
      <p:sp>
        <p:nvSpPr>
          <p:cNvPr id="4" name="Picture Placeholder 3"/>
          <p:cNvSpPr>
            <a:spLocks noGrp="1"/>
          </p:cNvSpPr>
          <p:nvPr>
            <p:ph type="pic" sz="quarter" idx="12"/>
          </p:nvPr>
        </p:nvSpPr>
        <p:spPr>
          <a:xfrm>
            <a:off x="387351" y="365126"/>
            <a:ext cx="738188" cy="747713"/>
          </a:xfrm>
          <a:prstGeom prst="rect">
            <a:avLst/>
          </a:prstGeom>
        </p:spPr>
        <p:txBody>
          <a:bodyPr/>
          <a:lstStyle>
            <a:lvl1pPr>
              <a:defRPr sz="800" b="0" i="0">
                <a:latin typeface="Open Sans Light" charset="0"/>
                <a:ea typeface="Open Sans Light" charset="0"/>
                <a:cs typeface="Open Sans Light" charset="0"/>
              </a:defRPr>
            </a:lvl1pPr>
          </a:lstStyle>
          <a:p>
            <a:endParaRPr lang="en-US" dirty="0"/>
          </a:p>
        </p:txBody>
      </p:sp>
      <p:sp>
        <p:nvSpPr>
          <p:cNvPr id="3" name="Footer Placeholder 2"/>
          <p:cNvSpPr>
            <a:spLocks noGrp="1"/>
          </p:cNvSpPr>
          <p:nvPr>
            <p:ph type="ftr" sz="quarter" idx="13"/>
          </p:nvPr>
        </p:nvSpPr>
        <p:spPr/>
        <p:txBody>
          <a:bodyPr/>
          <a:lstStyle/>
          <a:p>
            <a:r>
              <a:rPr lang="en-US"/>
              <a:t>SC-241 Aircraft Cleaning</a:t>
            </a:r>
            <a:endParaRPr lang="en-US" dirty="0"/>
          </a:p>
        </p:txBody>
      </p:sp>
    </p:spTree>
    <p:extLst>
      <p:ext uri="{BB962C8B-B14F-4D97-AF65-F5344CB8AC3E}">
        <p14:creationId xmlns:p14="http://schemas.microsoft.com/office/powerpoint/2010/main" val="1136241373"/>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4239" y="2391499"/>
            <a:ext cx="8516931" cy="1575292"/>
          </a:xfrm>
          <a:prstGeom prst="rect">
            <a:avLst/>
          </a:prstGeom>
        </p:spPr>
        <p:txBody>
          <a:bodyPr anchor="ctr">
            <a:noAutofit/>
          </a:bodyPr>
          <a:lstStyle>
            <a:lvl1pPr>
              <a:defRPr sz="5400" b="0" i="0">
                <a:solidFill>
                  <a:srgbClr val="004785"/>
                </a:solidFill>
                <a:latin typeface="+mn-lt"/>
                <a:ea typeface="Open Sans Light" charset="0"/>
                <a:cs typeface="Open Sans Light" charset="0"/>
              </a:defRPr>
            </a:lvl1pPr>
          </a:lstStyle>
          <a:p>
            <a:r>
              <a:rPr lang="en-US" dirty="0"/>
              <a:t>CLICK TO EDIT MASTER TITLE STYLE</a:t>
            </a:r>
          </a:p>
        </p:txBody>
      </p:sp>
      <p:sp>
        <p:nvSpPr>
          <p:cNvPr id="6" name="Picture Placeholder 5"/>
          <p:cNvSpPr>
            <a:spLocks noGrp="1"/>
          </p:cNvSpPr>
          <p:nvPr>
            <p:ph type="pic" sz="quarter" idx="10"/>
          </p:nvPr>
        </p:nvSpPr>
        <p:spPr>
          <a:xfrm>
            <a:off x="836301" y="2391499"/>
            <a:ext cx="1600200" cy="1600200"/>
          </a:xfrm>
          <a:prstGeom prst="rect">
            <a:avLst/>
          </a:prstGeom>
        </p:spPr>
        <p:txBody>
          <a:bodyPr>
            <a:normAutofit/>
          </a:bodyPr>
          <a:lstStyle>
            <a:lvl1pPr>
              <a:defRPr sz="1000" b="0" i="0">
                <a:latin typeface="Open Sans Light" charset="0"/>
                <a:ea typeface="Open Sans Light" charset="0"/>
                <a:cs typeface="Open Sans Light" charset="0"/>
              </a:defRPr>
            </a:lvl1pPr>
          </a:lstStyle>
          <a:p>
            <a:r>
              <a:rPr lang="en-US" dirty="0"/>
              <a:t>Drag picture to placeholder or click icon to add</a:t>
            </a:r>
          </a:p>
        </p:txBody>
      </p:sp>
      <p:cxnSp>
        <p:nvCxnSpPr>
          <p:cNvPr id="11" name="Straight Connector 10"/>
          <p:cNvCxnSpPr/>
          <p:nvPr userDrawn="1"/>
        </p:nvCxnSpPr>
        <p:spPr>
          <a:xfrm>
            <a:off x="2836473" y="2378991"/>
            <a:ext cx="0" cy="1611824"/>
          </a:xfrm>
          <a:prstGeom prst="line">
            <a:avLst/>
          </a:prstGeom>
          <a:ln w="12700">
            <a:solidFill>
              <a:srgbClr val="124F94"/>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SC-241 Aircraft Cleaning</a:t>
            </a:r>
            <a:endParaRPr lang="en-US" dirty="0"/>
          </a:p>
        </p:txBody>
      </p:sp>
    </p:spTree>
    <p:extLst>
      <p:ext uri="{BB962C8B-B14F-4D97-AF65-F5344CB8AC3E}">
        <p14:creationId xmlns:p14="http://schemas.microsoft.com/office/powerpoint/2010/main" val="2248004802"/>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1" y="365125"/>
            <a:ext cx="11325678" cy="747683"/>
          </a:xfrm>
          <a:prstGeom prst="rect">
            <a:avLst/>
          </a:prstGeom>
        </p:spPr>
        <p:txBody>
          <a:bodyPr anchor="ctr">
            <a:normAutofit/>
          </a:bodyPr>
          <a:lstStyle>
            <a:lvl1pPr>
              <a:defRPr sz="2800" b="0" i="0">
                <a:solidFill>
                  <a:srgbClr val="004785"/>
                </a:solidFill>
                <a:latin typeface="+mn-lt"/>
                <a:ea typeface="Open Sans Light" charset="0"/>
                <a:cs typeface="Open Sans Light" charset="0"/>
              </a:defRPr>
            </a:lvl1pPr>
          </a:lstStyle>
          <a:p>
            <a:r>
              <a:rPr lang="en-US" dirty="0"/>
              <a:t>CLICK TO EDIT MASTER TITLE STYLE</a:t>
            </a:r>
          </a:p>
        </p:txBody>
      </p:sp>
      <p:sp>
        <p:nvSpPr>
          <p:cNvPr id="11" name="Content Placeholder 10"/>
          <p:cNvSpPr>
            <a:spLocks noGrp="1"/>
          </p:cNvSpPr>
          <p:nvPr>
            <p:ph sz="quarter" idx="11"/>
          </p:nvPr>
        </p:nvSpPr>
        <p:spPr>
          <a:xfrm>
            <a:off x="387351" y="1112808"/>
            <a:ext cx="11325678" cy="4882892"/>
          </a:xfrm>
          <a:prstGeom prst="rect">
            <a:avLst/>
          </a:prstGeom>
        </p:spPr>
        <p:txBody>
          <a:bodyPr/>
          <a:lstStyle>
            <a:lvl1pPr>
              <a:defRPr b="0" i="0">
                <a:latin typeface="+mn-lt"/>
                <a:ea typeface="Open Sans Light" charset="0"/>
                <a:cs typeface="Open Sans Light" charset="0"/>
              </a:defRPr>
            </a:lvl1pPr>
            <a:lvl2pPr marL="231775" indent="-227013">
              <a:buClr>
                <a:srgbClr val="124F94"/>
              </a:buClr>
              <a:buFont typeface="Arial" charset="0"/>
              <a:buChar char="•"/>
              <a:tabLst/>
              <a:defRPr b="0" i="0">
                <a:latin typeface="+mn-lt"/>
                <a:ea typeface="Open Sans Light" charset="0"/>
                <a:cs typeface="Open Sans Light" charset="0"/>
              </a:defRPr>
            </a:lvl2pPr>
            <a:lvl3pPr>
              <a:buClr>
                <a:srgbClr val="124F94"/>
              </a:buClr>
              <a:defRPr b="0" i="0">
                <a:latin typeface="+mn-lt"/>
                <a:ea typeface="Open Sans Light" charset="0"/>
                <a:cs typeface="Open Sans Light" charset="0"/>
              </a:defRPr>
            </a:lvl3pPr>
            <a:lvl4pPr>
              <a:buClr>
                <a:srgbClr val="124F94"/>
              </a:buClr>
              <a:defRPr b="0" i="0">
                <a:latin typeface="+mn-lt"/>
                <a:ea typeface="Open Sans Light" charset="0"/>
                <a:cs typeface="Open Sans Light" charset="0"/>
              </a:defRPr>
            </a:lvl4pPr>
            <a:lvl5pPr>
              <a:buClr>
                <a:srgbClr val="124F94"/>
              </a:buClr>
              <a:defRPr b="0" i="0">
                <a:latin typeface="+mn-lt"/>
                <a:ea typeface="Open Sans Light" charset="0"/>
                <a:cs typeface="Open Sans Light" charset="0"/>
              </a:defRPr>
            </a:lvl5pPr>
          </a:lstStyle>
          <a:p>
            <a:pPr lvl="0"/>
            <a:r>
              <a:rPr lang="en-US" dirty="0"/>
              <a:t>Click to edit Master text styles</a:t>
            </a:r>
          </a:p>
          <a:p>
            <a:pPr lvl="1"/>
            <a:r>
              <a:rPr lang="en-US" dirty="0"/>
              <a:t>First level</a:t>
            </a:r>
          </a:p>
          <a:p>
            <a:pPr lvl="2"/>
            <a:r>
              <a:rPr lang="en-US" dirty="0"/>
              <a:t>Second level</a:t>
            </a:r>
          </a:p>
          <a:p>
            <a:pPr lvl="3"/>
            <a:r>
              <a:rPr lang="en-US" dirty="0"/>
              <a:t>Fourth level</a:t>
            </a:r>
          </a:p>
          <a:p>
            <a:pPr lvl="4"/>
            <a:r>
              <a:rPr lang="en-US" dirty="0"/>
              <a:t>Fifth level</a:t>
            </a:r>
          </a:p>
        </p:txBody>
      </p:sp>
      <p:sp>
        <p:nvSpPr>
          <p:cNvPr id="3" name="Footer Placeholder 2"/>
          <p:cNvSpPr>
            <a:spLocks noGrp="1"/>
          </p:cNvSpPr>
          <p:nvPr>
            <p:ph type="ftr" sz="quarter" idx="12"/>
          </p:nvPr>
        </p:nvSpPr>
        <p:spPr/>
        <p:txBody>
          <a:bodyPr/>
          <a:lstStyle/>
          <a:p>
            <a:r>
              <a:rPr lang="en-US"/>
              <a:t>SC-241 Aircraft Cleaning</a:t>
            </a:r>
            <a:endParaRPr lang="en-US" dirty="0"/>
          </a:p>
        </p:txBody>
      </p:sp>
    </p:spTree>
    <p:extLst>
      <p:ext uri="{BB962C8B-B14F-4D97-AF65-F5344CB8AC3E}">
        <p14:creationId xmlns:p14="http://schemas.microsoft.com/office/powerpoint/2010/main" val="2960761259"/>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8466" y="-11650"/>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7" name="Rectangle 6"/>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Tree>
    <p:extLst>
      <p:ext uri="{BB962C8B-B14F-4D97-AF65-F5344CB8AC3E}">
        <p14:creationId xmlns:p14="http://schemas.microsoft.com/office/powerpoint/2010/main" val="632060543"/>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85000"/>
            <a:extLst>
              <a:ext uri="{28A0092B-C50C-407E-A947-70E740481C1C}">
                <a14:useLocalDpi xmlns:a14="http://schemas.microsoft.com/office/drawing/2010/main"/>
              </a:ext>
            </a:extLst>
          </a:blip>
          <a:stretch>
            <a:fillRect/>
          </a:stretch>
        </p:blipFill>
        <p:spPr>
          <a:xfrm>
            <a:off x="1" y="-11650"/>
            <a:ext cx="12200463" cy="6864476"/>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9" name="Rectangle 8"/>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8" name="TextBox 7"/>
          <p:cNvSpPr txBox="1"/>
          <p:nvPr userDrawn="1"/>
        </p:nvSpPr>
        <p:spPr>
          <a:xfrm>
            <a:off x="408519" y="6709265"/>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3951257935"/>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6" y="-17590"/>
            <a:ext cx="12200463" cy="6864476"/>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Open Sans Light" charset="0"/>
                <a:ea typeface="Open Sans Light" charset="0"/>
                <a:cs typeface="Open Sans Light" charset="0"/>
              </a:defRPr>
            </a:lvl1pPr>
          </a:lstStyle>
          <a:p>
            <a:r>
              <a:rPr lang="en-US" dirty="0"/>
              <a:t>CLICK TO EDIT MASTER TITLE STYLE</a:t>
            </a:r>
          </a:p>
        </p:txBody>
      </p:sp>
      <p:sp>
        <p:nvSpPr>
          <p:cNvPr id="7" name="Rectangle 6"/>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10" name="TextBox 9">
            <a:extLst>
              <a:ext uri="{FF2B5EF4-FFF2-40B4-BE49-F238E27FC236}">
                <a16:creationId xmlns:a16="http://schemas.microsoft.com/office/drawing/2014/main" id="{009A6F40-EC50-409B-BE47-539EC4F7AFCF}"/>
              </a:ext>
            </a:extLst>
          </p:cNvPr>
          <p:cNvSpPr txBox="1"/>
          <p:nvPr userDrawn="1"/>
        </p:nvSpPr>
        <p:spPr>
          <a:xfrm>
            <a:off x="408519" y="6709265"/>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4232644687"/>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8" y="-11651"/>
            <a:ext cx="12200463" cy="6864477"/>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9" name="Rectangle 8"/>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10" name="TextBox 9">
            <a:extLst>
              <a:ext uri="{FF2B5EF4-FFF2-40B4-BE49-F238E27FC236}">
                <a16:creationId xmlns:a16="http://schemas.microsoft.com/office/drawing/2014/main" id="{FAEBC831-476E-46FB-9B14-E6C095CFF79C}"/>
              </a:ext>
            </a:extLst>
          </p:cNvPr>
          <p:cNvSpPr txBox="1"/>
          <p:nvPr userDrawn="1"/>
        </p:nvSpPr>
        <p:spPr>
          <a:xfrm>
            <a:off x="408519" y="6709265"/>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2361161054"/>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alphaModFix amt="75000"/>
            <a:extLst>
              <a:ext uri="{28A0092B-C50C-407E-A947-70E740481C1C}">
                <a14:useLocalDpi xmlns:a14="http://schemas.microsoft.com/office/drawing/2010/main"/>
              </a:ext>
            </a:extLst>
          </a:blip>
          <a:stretch>
            <a:fillRect/>
          </a:stretch>
        </p:blipFill>
        <p:spPr>
          <a:xfrm>
            <a:off x="-8459" y="-15244"/>
            <a:ext cx="12200460" cy="6864475"/>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7" name="Rectangle 6"/>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9" name="Footer Placeholder 1">
            <a:extLst>
              <a:ext uri="{FF2B5EF4-FFF2-40B4-BE49-F238E27FC236}">
                <a16:creationId xmlns:a16="http://schemas.microsoft.com/office/drawing/2014/main" id="{E76EC7A8-13E2-417A-BAEC-88BC0E90ED0C}"/>
              </a:ext>
            </a:extLst>
          </p:cNvPr>
          <p:cNvSpPr>
            <a:spLocks noGrp="1"/>
          </p:cNvSpPr>
          <p:nvPr>
            <p:ph type="ftr" sz="quarter" idx="3"/>
          </p:nvPr>
        </p:nvSpPr>
        <p:spPr>
          <a:xfrm>
            <a:off x="408518" y="6467842"/>
            <a:ext cx="8984135" cy="202495"/>
          </a:xfrm>
          <a:prstGeom prst="rect">
            <a:avLst/>
          </a:prstGeom>
        </p:spPr>
        <p:txBody>
          <a:bodyPr vert="horz" lIns="0" tIns="0" rIns="0" bIns="0" rtlCol="0" anchor="ctr"/>
          <a:lstStyle>
            <a:lvl1pPr algn="l">
              <a:defRPr sz="1100">
                <a:solidFill>
                  <a:schemeClr val="accent1"/>
                </a:solidFill>
              </a:defRPr>
            </a:lvl1pPr>
          </a:lstStyle>
          <a:p>
            <a:r>
              <a:rPr lang="en-US"/>
              <a:t>SC-241 Aircraft Cleaning</a:t>
            </a:r>
            <a:endParaRPr lang="en-US" dirty="0"/>
          </a:p>
        </p:txBody>
      </p:sp>
      <p:sp>
        <p:nvSpPr>
          <p:cNvPr id="12" name="TextBox 11">
            <a:extLst>
              <a:ext uri="{FF2B5EF4-FFF2-40B4-BE49-F238E27FC236}">
                <a16:creationId xmlns:a16="http://schemas.microsoft.com/office/drawing/2014/main" id="{399A7AB9-1A0D-4773-A8F2-9065EF2700A9}"/>
              </a:ext>
            </a:extLst>
          </p:cNvPr>
          <p:cNvSpPr txBox="1"/>
          <p:nvPr userDrawn="1"/>
        </p:nvSpPr>
        <p:spPr>
          <a:xfrm>
            <a:off x="408519" y="6725166"/>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23304560"/>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5" y="-17931"/>
            <a:ext cx="12200460" cy="6864475"/>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9" name="Rectangle 8"/>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10" name="TextBox 9">
            <a:extLst>
              <a:ext uri="{FF2B5EF4-FFF2-40B4-BE49-F238E27FC236}">
                <a16:creationId xmlns:a16="http://schemas.microsoft.com/office/drawing/2014/main" id="{7BAF008A-E0DC-4EED-A0D9-44EC1F795E49}"/>
              </a:ext>
            </a:extLst>
          </p:cNvPr>
          <p:cNvSpPr txBox="1"/>
          <p:nvPr userDrawn="1"/>
        </p:nvSpPr>
        <p:spPr>
          <a:xfrm>
            <a:off x="408519" y="6709265"/>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4019694151"/>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50"/>
            <a:ext cx="12200463" cy="6861380"/>
          </a:xfrm>
          <a:prstGeom prst="rect">
            <a:avLst/>
          </a:prstGeom>
        </p:spPr>
      </p:pic>
      <p:sp>
        <p:nvSpPr>
          <p:cNvPr id="6" name="Title 1"/>
          <p:cNvSpPr>
            <a:spLocks noGrp="1"/>
          </p:cNvSpPr>
          <p:nvPr>
            <p:ph type="title" hasCustomPrompt="1"/>
          </p:nvPr>
        </p:nvSpPr>
        <p:spPr>
          <a:xfrm>
            <a:off x="461707" y="2698003"/>
            <a:ext cx="10515600" cy="1047003"/>
          </a:xfrm>
          <a:prstGeom prst="rect">
            <a:avLst/>
          </a:prstGeom>
        </p:spPr>
        <p:txBody>
          <a:bodyPr>
            <a:normAutofit/>
          </a:bodyPr>
          <a:lstStyle>
            <a:lvl1pPr>
              <a:defRPr sz="4800" b="0">
                <a:solidFill>
                  <a:srgbClr val="124F94"/>
                </a:solidFill>
                <a:latin typeface="+mn-lt"/>
                <a:cs typeface="Open Sans"/>
              </a:defRPr>
            </a:lvl1pPr>
          </a:lstStyle>
          <a:p>
            <a:r>
              <a:rPr lang="en-US" dirty="0"/>
              <a:t>CLICK TO EDIT MASTER TITLE STYLE</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3"/>
            <a:ext cx="12200465" cy="6864477"/>
          </a:xfrm>
          <a:prstGeom prst="rect">
            <a:avLst/>
          </a:prstGeom>
        </p:spPr>
      </p:pic>
      <p:sp>
        <p:nvSpPr>
          <p:cNvPr id="5" name="TextBox 4"/>
          <p:cNvSpPr txBox="1"/>
          <p:nvPr userDrawn="1"/>
        </p:nvSpPr>
        <p:spPr>
          <a:xfrm>
            <a:off x="11555708" y="6393772"/>
            <a:ext cx="402674" cy="307777"/>
          </a:xfrm>
          <a:prstGeom prst="rect">
            <a:avLst/>
          </a:prstGeom>
          <a:noFill/>
        </p:spPr>
        <p:txBody>
          <a:bodyPr wrap="none" rtlCol="0">
            <a:spAutoFit/>
          </a:bodyPr>
          <a:lstStyle/>
          <a:p>
            <a:fld id="{12F9CF96-D3BD-434C-8CE7-9B715601D5A8}" type="slidenum">
              <a:rPr lang="en-US" sz="1400" smtClean="0">
                <a:solidFill>
                  <a:schemeClr val="bg1"/>
                </a:solidFill>
              </a:rPr>
              <a:t>‹#›</a:t>
            </a:fld>
            <a:endParaRPr lang="en-US" sz="1400" dirty="0">
              <a:solidFill>
                <a:schemeClr val="bg1"/>
              </a:solidFill>
            </a:endParaRPr>
          </a:p>
        </p:txBody>
      </p:sp>
      <p:sp>
        <p:nvSpPr>
          <p:cNvPr id="7" name="TextBox 6">
            <a:extLst>
              <a:ext uri="{FF2B5EF4-FFF2-40B4-BE49-F238E27FC236}">
                <a16:creationId xmlns:a16="http://schemas.microsoft.com/office/drawing/2014/main" id="{60D88900-C824-4C0C-BCE8-5014EED8D7FA}"/>
              </a:ext>
            </a:extLst>
          </p:cNvPr>
          <p:cNvSpPr txBox="1"/>
          <p:nvPr userDrawn="1"/>
        </p:nvSpPr>
        <p:spPr>
          <a:xfrm>
            <a:off x="408519" y="6709265"/>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
        <p:nvSpPr>
          <p:cNvPr id="8" name="Footer Placeholder 2">
            <a:extLst>
              <a:ext uri="{FF2B5EF4-FFF2-40B4-BE49-F238E27FC236}">
                <a16:creationId xmlns:a16="http://schemas.microsoft.com/office/drawing/2014/main" id="{E696286F-E2B6-42EE-AA18-E317FBECDEDA}"/>
              </a:ext>
            </a:extLst>
          </p:cNvPr>
          <p:cNvSpPr>
            <a:spLocks noGrp="1"/>
          </p:cNvSpPr>
          <p:nvPr>
            <p:ph type="ftr" sz="quarter" idx="10"/>
          </p:nvPr>
        </p:nvSpPr>
        <p:spPr>
          <a:xfrm>
            <a:off x="408518" y="6467842"/>
            <a:ext cx="8984135" cy="202495"/>
          </a:xfrm>
        </p:spPr>
        <p:txBody>
          <a:bodyPr/>
          <a:lstStyle/>
          <a:p>
            <a:r>
              <a:rPr lang="en-US"/>
              <a:t>SC-241 Aircraft Cleaning</a:t>
            </a:r>
            <a:endParaRPr lang="en-US" dirty="0"/>
          </a:p>
        </p:txBody>
      </p:sp>
    </p:spTree>
    <p:extLst>
      <p:ext uri="{BB962C8B-B14F-4D97-AF65-F5344CB8AC3E}">
        <p14:creationId xmlns:p14="http://schemas.microsoft.com/office/powerpoint/2010/main" val="2206734522"/>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SC-241 Aircraft Cleaning</a:t>
            </a:r>
            <a:endParaRPr lang="en-US" dirty="0"/>
          </a:p>
        </p:txBody>
      </p:sp>
    </p:spTree>
    <p:extLst>
      <p:ext uri="{BB962C8B-B14F-4D97-AF65-F5344CB8AC3E}">
        <p14:creationId xmlns:p14="http://schemas.microsoft.com/office/powerpoint/2010/main" val="1421574454"/>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Two-thirds Slide">
    <p:spTree>
      <p:nvGrpSpPr>
        <p:cNvPr id="1" name=""/>
        <p:cNvGrpSpPr/>
        <p:nvPr/>
      </p:nvGrpSpPr>
      <p:grpSpPr>
        <a:xfrm>
          <a:off x="0" y="0"/>
          <a:ext cx="0" cy="0"/>
          <a:chOff x="0" y="0"/>
          <a:chExt cx="0" cy="0"/>
        </a:xfrm>
      </p:grpSpPr>
      <p:sp>
        <p:nvSpPr>
          <p:cNvPr id="12" name="Freeform 11"/>
          <p:cNvSpPr/>
          <p:nvPr userDrawn="1"/>
        </p:nvSpPr>
        <p:spPr bwMode="hidden">
          <a:xfrm>
            <a:off x="0" y="394333"/>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82880"/>
            <a:ext cx="10972800" cy="670560"/>
          </a:xfrm>
        </p:spPr>
        <p:txBody>
          <a:bodyPr/>
          <a:lstStyle>
            <a:lvl1pPr>
              <a:defRPr sz="2667"/>
            </a:lvl1pPr>
          </a:lstStyle>
          <a:p>
            <a:r>
              <a:rPr lang="en-US" dirty="0"/>
              <a:t>Click to edit Master title style</a:t>
            </a:r>
          </a:p>
        </p:txBody>
      </p:sp>
      <p:sp>
        <p:nvSpPr>
          <p:cNvPr id="6" name="Content Placeholder 5"/>
          <p:cNvSpPr>
            <a:spLocks noGrp="1"/>
          </p:cNvSpPr>
          <p:nvPr>
            <p:ph sz="quarter" idx="12" hasCustomPrompt="1"/>
          </p:nvPr>
        </p:nvSpPr>
        <p:spPr>
          <a:xfrm>
            <a:off x="609600" y="1214965"/>
            <a:ext cx="725424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8046720" y="1214965"/>
            <a:ext cx="3535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4165600" y="6407912"/>
            <a:ext cx="3860800" cy="170688"/>
          </a:xfrm>
        </p:spPr>
        <p:txBody>
          <a:bodyPr/>
          <a:lstStyle/>
          <a:p>
            <a:r>
              <a:rPr lang="en-US"/>
              <a:t>SC-241 Aircraft Cleaning</a:t>
            </a:r>
            <a:endParaRPr lang="en-US" dirty="0"/>
          </a:p>
        </p:txBody>
      </p:sp>
      <p:sp>
        <p:nvSpPr>
          <p:cNvPr id="14" name="Slide Number Placeholder 5"/>
          <p:cNvSpPr>
            <a:spLocks noGrp="1"/>
          </p:cNvSpPr>
          <p:nvPr>
            <p:ph type="sldNum" sz="quarter" idx="14"/>
          </p:nvPr>
        </p:nvSpPr>
        <p:spPr>
          <a:xfrm>
            <a:off x="8737600" y="6407912"/>
            <a:ext cx="2844800" cy="170688"/>
          </a:xfrm>
        </p:spPr>
        <p:txBody>
          <a:bodyPr/>
          <a:lstStyle/>
          <a:p>
            <a:fld id="{C5A2E38E-3676-4AC9-AE40-117CF2D4B3AC}" type="slidenum">
              <a:rPr lang="en-US" smtClean="0"/>
              <a:pPr/>
              <a:t>‹#›</a:t>
            </a:fld>
            <a:endParaRPr lang="en-US"/>
          </a:p>
        </p:txBody>
      </p:sp>
      <p:cxnSp>
        <p:nvCxnSpPr>
          <p:cNvPr id="15" name="Straight Connector 14"/>
          <p:cNvCxnSpPr/>
          <p:nvPr userDrawn="1"/>
        </p:nvCxnSpPr>
        <p:spPr>
          <a:xfrm>
            <a:off x="609600" y="6346954"/>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09600" y="6407914"/>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7" name="TextBox 16"/>
          <p:cNvSpPr txBox="1"/>
          <p:nvPr userDrawn="1"/>
        </p:nvSpPr>
        <p:spPr>
          <a:xfrm>
            <a:off x="3048000" y="6586812"/>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2077133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One-third Slide">
    <p:bg>
      <p:bgPr>
        <a:solidFill>
          <a:schemeClr val="accent1"/>
        </a:solidFill>
        <a:effectLst/>
      </p:bgPr>
    </p:bg>
    <p:spTree>
      <p:nvGrpSpPr>
        <p:cNvPr id="1" name=""/>
        <p:cNvGrpSpPr/>
        <p:nvPr/>
      </p:nvGrpSpPr>
      <p:grpSpPr>
        <a:xfrm>
          <a:off x="0" y="0"/>
          <a:ext cx="0" cy="0"/>
          <a:chOff x="0" y="0"/>
          <a:chExt cx="0" cy="0"/>
        </a:xfrm>
      </p:grpSpPr>
      <p:sp>
        <p:nvSpPr>
          <p:cNvPr id="18" name="Freeform 17"/>
          <p:cNvSpPr/>
          <p:nvPr userDrawn="1"/>
        </p:nvSpPr>
        <p:spPr bwMode="hidden">
          <a:xfrm>
            <a:off x="0" y="394333"/>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82880"/>
            <a:ext cx="10972800" cy="670560"/>
          </a:xfrm>
        </p:spPr>
        <p:txBody>
          <a:bodyPr/>
          <a:lstStyle>
            <a:lvl1pPr>
              <a:defRPr sz="2667"/>
            </a:lvl1pPr>
          </a:lstStyle>
          <a:p>
            <a:r>
              <a:rPr lang="en-US" dirty="0"/>
              <a:t>Click to edit Master title style</a:t>
            </a:r>
          </a:p>
        </p:txBody>
      </p:sp>
      <p:sp>
        <p:nvSpPr>
          <p:cNvPr id="6" name="Content Placeholder 5"/>
          <p:cNvSpPr>
            <a:spLocks noGrp="1"/>
          </p:cNvSpPr>
          <p:nvPr>
            <p:ph sz="quarter" idx="12" hasCustomPrompt="1"/>
          </p:nvPr>
        </p:nvSpPr>
        <p:spPr>
          <a:xfrm>
            <a:off x="609600" y="1214965"/>
            <a:ext cx="3535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4328160" y="1214965"/>
            <a:ext cx="725424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11"/>
          </p:nvPr>
        </p:nvSpPr>
        <p:spPr>
          <a:xfrm>
            <a:off x="4165600" y="6407912"/>
            <a:ext cx="3860800" cy="170688"/>
          </a:xfrm>
        </p:spPr>
        <p:txBody>
          <a:bodyPr/>
          <a:lstStyle/>
          <a:p>
            <a:r>
              <a:rPr lang="en-US"/>
              <a:t>SC-241 Aircraft Cleaning</a:t>
            </a:r>
            <a:endParaRPr lang="en-US" dirty="0"/>
          </a:p>
        </p:txBody>
      </p:sp>
      <p:sp>
        <p:nvSpPr>
          <p:cNvPr id="13" name="Slide Number Placeholder 5"/>
          <p:cNvSpPr>
            <a:spLocks noGrp="1"/>
          </p:cNvSpPr>
          <p:nvPr>
            <p:ph type="sldNum" sz="quarter" idx="14"/>
          </p:nvPr>
        </p:nvSpPr>
        <p:spPr>
          <a:xfrm>
            <a:off x="8737600" y="6407912"/>
            <a:ext cx="2844800" cy="170688"/>
          </a:xfrm>
        </p:spPr>
        <p:txBody>
          <a:bodyPr/>
          <a:lstStyle/>
          <a:p>
            <a:fld id="{C5A2E38E-3676-4AC9-AE40-117CF2D4B3AC}" type="slidenum">
              <a:rPr lang="en-US" smtClean="0"/>
              <a:pPr/>
              <a:t>‹#›</a:t>
            </a:fld>
            <a:endParaRPr lang="en-US"/>
          </a:p>
        </p:txBody>
      </p:sp>
      <p:cxnSp>
        <p:nvCxnSpPr>
          <p:cNvPr id="14" name="Straight Connector 13"/>
          <p:cNvCxnSpPr/>
          <p:nvPr userDrawn="1"/>
        </p:nvCxnSpPr>
        <p:spPr>
          <a:xfrm>
            <a:off x="609600" y="6346954"/>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609600" y="6407914"/>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6" name="TextBox 15"/>
          <p:cNvSpPr txBox="1"/>
          <p:nvPr userDrawn="1"/>
        </p:nvSpPr>
        <p:spPr>
          <a:xfrm>
            <a:off x="3048000" y="6586812"/>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14986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1" y="365125"/>
            <a:ext cx="11325678" cy="747683"/>
          </a:xfrm>
          <a:prstGeom prst="rect">
            <a:avLst/>
          </a:prstGeom>
        </p:spPr>
        <p:txBody>
          <a:bodyPr anchor="ctr">
            <a:normAutofit/>
          </a:bodyPr>
          <a:lstStyle>
            <a:lvl1pPr>
              <a:defRPr sz="2800" b="0" i="0">
                <a:solidFill>
                  <a:srgbClr val="004785"/>
                </a:solidFill>
                <a:latin typeface="+mn-lt"/>
                <a:ea typeface="Open Sans Light" charset="0"/>
                <a:cs typeface="Open Sans Light" charset="0"/>
              </a:defRPr>
            </a:lvl1pPr>
          </a:lstStyle>
          <a:p>
            <a:r>
              <a:rPr lang="en-US" dirty="0"/>
              <a:t>CLICK TO EDIT MASTER TITLE STYLE</a:t>
            </a:r>
          </a:p>
        </p:txBody>
      </p:sp>
      <p:sp>
        <p:nvSpPr>
          <p:cNvPr id="11" name="Content Placeholder 10"/>
          <p:cNvSpPr>
            <a:spLocks noGrp="1"/>
          </p:cNvSpPr>
          <p:nvPr>
            <p:ph sz="quarter" idx="11"/>
          </p:nvPr>
        </p:nvSpPr>
        <p:spPr>
          <a:xfrm>
            <a:off x="387351" y="1112808"/>
            <a:ext cx="11325678" cy="4882892"/>
          </a:xfrm>
          <a:prstGeom prst="rect">
            <a:avLst/>
          </a:prstGeom>
        </p:spPr>
        <p:txBody>
          <a:bodyPr/>
          <a:lstStyle>
            <a:lvl1pPr>
              <a:defRPr b="0" i="0">
                <a:latin typeface="+mn-lt"/>
                <a:ea typeface="Open Sans Light" charset="0"/>
                <a:cs typeface="Open Sans Light" charset="0"/>
              </a:defRPr>
            </a:lvl1pPr>
            <a:lvl2pPr marL="231775" indent="-227013">
              <a:buClr>
                <a:srgbClr val="124F94"/>
              </a:buClr>
              <a:buFont typeface="Arial" charset="0"/>
              <a:buChar char="•"/>
              <a:tabLst/>
              <a:defRPr b="0" i="0">
                <a:latin typeface="+mn-lt"/>
                <a:ea typeface="Open Sans Light" charset="0"/>
                <a:cs typeface="Open Sans Light" charset="0"/>
              </a:defRPr>
            </a:lvl2pPr>
            <a:lvl3pPr>
              <a:buClr>
                <a:srgbClr val="124F94"/>
              </a:buClr>
              <a:defRPr b="0" i="0">
                <a:latin typeface="+mn-lt"/>
                <a:ea typeface="Open Sans Light" charset="0"/>
                <a:cs typeface="Open Sans Light" charset="0"/>
              </a:defRPr>
            </a:lvl3pPr>
            <a:lvl4pPr>
              <a:buClr>
                <a:srgbClr val="124F94"/>
              </a:buClr>
              <a:defRPr b="0" i="0">
                <a:latin typeface="+mn-lt"/>
                <a:ea typeface="Open Sans Light" charset="0"/>
                <a:cs typeface="Open Sans Light" charset="0"/>
              </a:defRPr>
            </a:lvl4pPr>
            <a:lvl5pPr>
              <a:buClr>
                <a:srgbClr val="124F94"/>
              </a:buClr>
              <a:defRPr b="0" i="0">
                <a:latin typeface="+mn-lt"/>
                <a:ea typeface="Open Sans Light" charset="0"/>
                <a:cs typeface="Open Sans Light" charset="0"/>
              </a:defRPr>
            </a:lvl5pPr>
          </a:lstStyle>
          <a:p>
            <a:pPr lvl="0"/>
            <a:r>
              <a:rPr lang="en-US" dirty="0"/>
              <a:t>Click to edit Master text styles</a:t>
            </a:r>
          </a:p>
          <a:p>
            <a:pPr lvl="1"/>
            <a:r>
              <a:rPr lang="en-US" dirty="0"/>
              <a:t>First level</a:t>
            </a:r>
          </a:p>
          <a:p>
            <a:pPr lvl="2"/>
            <a:r>
              <a:rPr lang="en-US" dirty="0"/>
              <a:t>Second level</a:t>
            </a:r>
          </a:p>
          <a:p>
            <a:pPr lvl="3"/>
            <a:r>
              <a:rPr lang="en-US" dirty="0"/>
              <a:t>Fourth level</a:t>
            </a:r>
          </a:p>
          <a:p>
            <a:pPr lvl="4"/>
            <a:r>
              <a:rPr lang="en-US" dirty="0"/>
              <a:t>Fifth level</a:t>
            </a:r>
          </a:p>
        </p:txBody>
      </p:sp>
      <p:cxnSp>
        <p:nvCxnSpPr>
          <p:cNvPr id="5" name="Straight Connector 4"/>
          <p:cNvCxnSpPr/>
          <p:nvPr userDrawn="1"/>
        </p:nvCxnSpPr>
        <p:spPr>
          <a:xfrm>
            <a:off x="387351" y="1039237"/>
            <a:ext cx="1132567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2"/>
          </p:nvPr>
        </p:nvSpPr>
        <p:spPr/>
        <p:txBody>
          <a:bodyPr/>
          <a:lstStyle/>
          <a:p>
            <a:r>
              <a:rPr lang="en-US"/>
              <a:t>SC-241 Aircraft Cleaning</a:t>
            </a:r>
            <a:endParaRPr lang="en-US" dirty="0"/>
          </a:p>
        </p:txBody>
      </p:sp>
    </p:spTree>
    <p:extLst>
      <p:ext uri="{BB962C8B-B14F-4D97-AF65-F5344CB8AC3E}">
        <p14:creationId xmlns:p14="http://schemas.microsoft.com/office/powerpoint/2010/main" val="4273230747"/>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SAE Blue">
    <p:spTree>
      <p:nvGrpSpPr>
        <p:cNvPr id="1" name=""/>
        <p:cNvGrpSpPr/>
        <p:nvPr/>
      </p:nvGrpSpPr>
      <p:grpSpPr>
        <a:xfrm>
          <a:off x="0" y="0"/>
          <a:ext cx="0" cy="0"/>
          <a:chOff x="0" y="0"/>
          <a:chExt cx="0" cy="0"/>
        </a:xfrm>
      </p:grpSpPr>
      <p:pic>
        <p:nvPicPr>
          <p:cNvPr id="10" name="Picture 9" descr="int_sae_sg_720_blk_rgb_wht.png"/>
          <p:cNvPicPr>
            <a:picLocks noChangeAspect="1"/>
          </p:cNvPicPr>
          <p:nvPr userDrawn="1"/>
        </p:nvPicPr>
        <p:blipFill>
          <a:blip r:embed="rId2" cstate="screen">
            <a:extLst>
              <a:ext uri="{28A0092B-C50C-407E-A947-70E740481C1C}">
                <a14:useLocalDpi xmlns:a14="http://schemas.microsoft.com/office/drawing/2010/main"/>
              </a:ext>
            </a:extLst>
          </a:blip>
          <a:srcRect l="1303"/>
          <a:stretch>
            <a:fillRect/>
          </a:stretch>
        </p:blipFill>
        <p:spPr>
          <a:xfrm rot="-5400000">
            <a:off x="6994725" y="1662905"/>
            <a:ext cx="6858000" cy="3532191"/>
          </a:xfrm>
          <a:prstGeom prst="rect">
            <a:avLst/>
          </a:prstGeom>
        </p:spPr>
      </p:pic>
      <p:grpSp>
        <p:nvGrpSpPr>
          <p:cNvPr id="15" name="Group 14"/>
          <p:cNvGrpSpPr/>
          <p:nvPr userDrawn="1"/>
        </p:nvGrpSpPr>
        <p:grpSpPr bwMode="hidden">
          <a:xfrm>
            <a:off x="0" y="-1"/>
            <a:ext cx="12192000" cy="6858001"/>
            <a:chOff x="0" y="-1"/>
            <a:chExt cx="9144000" cy="5143501"/>
          </a:xfrm>
        </p:grpSpPr>
        <p:sp>
          <p:nvSpPr>
            <p:cNvPr id="12" name="Rectangle 11"/>
            <p:cNvSpPr/>
            <p:nvPr userDrawn="1"/>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nt_sae_sg_720_dbl_rgb_wht.png"/>
            <p:cNvPicPr>
              <a:picLocks noChangeAspect="1"/>
            </p:cNvPicPr>
            <p:nvPr userDrawn="1"/>
          </p:nvPicPr>
          <p:blipFill>
            <a:blip r:embed="rId3" cstate="hqprint">
              <a:extLst>
                <a:ext uri="{28A0092B-C50C-407E-A947-70E740481C1C}">
                  <a14:useLocalDpi xmlns:a14="http://schemas.microsoft.com/office/drawing/2010/main"/>
                </a:ext>
              </a:extLst>
            </a:blip>
            <a:srcRect/>
            <a:stretch>
              <a:fillRect/>
            </a:stretch>
          </p:blipFill>
          <p:spPr bwMode="hidden">
            <a:xfrm rot="16200000">
              <a:off x="5238750" y="1238448"/>
              <a:ext cx="5143501" cy="2666604"/>
            </a:xfrm>
            <a:prstGeom prst="rect">
              <a:avLst/>
            </a:prstGeom>
          </p:spPr>
        </p:pic>
      </p:grpSp>
      <p:sp>
        <p:nvSpPr>
          <p:cNvPr id="2" name="Title 1"/>
          <p:cNvSpPr>
            <a:spLocks noGrp="1"/>
          </p:cNvSpPr>
          <p:nvPr userDrawn="1">
            <p:ph type="title"/>
          </p:nvPr>
        </p:nvSpPr>
        <p:spPr>
          <a:xfrm>
            <a:off x="609600" y="1193800"/>
            <a:ext cx="7412736" cy="1253699"/>
          </a:xfrm>
        </p:spPr>
        <p:txBody>
          <a:bodyPr anchor="b"/>
          <a:lstStyle>
            <a:lvl1pPr>
              <a:defRPr sz="2800" cap="all" baseline="0">
                <a:solidFill>
                  <a:schemeClr val="bg1"/>
                </a:solidFill>
              </a:defRPr>
            </a:lvl1pPr>
          </a:lstStyle>
          <a:p>
            <a:r>
              <a:rPr lang="en-US"/>
              <a:t>Click to edit Master title style</a:t>
            </a:r>
            <a:endParaRPr lang="en-US" dirty="0"/>
          </a:p>
        </p:txBody>
      </p:sp>
      <p:sp>
        <p:nvSpPr>
          <p:cNvPr id="5" name="TextBox 4"/>
          <p:cNvSpPr txBox="1"/>
          <p:nvPr userDrawn="1"/>
        </p:nvSpPr>
        <p:spPr>
          <a:xfrm>
            <a:off x="609600" y="585217"/>
            <a:ext cx="7412736" cy="246221"/>
          </a:xfrm>
          <a:prstGeom prst="rect">
            <a:avLst/>
          </a:prstGeom>
          <a:noFill/>
        </p:spPr>
        <p:txBody>
          <a:bodyPr wrap="square" lIns="0" tIns="0" rIns="0" bIns="0" rtlCol="0">
            <a:spAutoFit/>
          </a:bodyPr>
          <a:lstStyle/>
          <a:p>
            <a:r>
              <a:rPr lang="en-US" sz="1600" b="1" dirty="0">
                <a:solidFill>
                  <a:schemeClr val="bg1"/>
                </a:solidFill>
                <a:latin typeface="+mj-lt"/>
              </a:rPr>
              <a:t>SAE INTERNATIONAL</a:t>
            </a:r>
          </a:p>
        </p:txBody>
      </p:sp>
      <p:sp>
        <p:nvSpPr>
          <p:cNvPr id="6" name="Subtitle 2"/>
          <p:cNvSpPr>
            <a:spLocks noGrp="1"/>
          </p:cNvSpPr>
          <p:nvPr userDrawn="1">
            <p:ph type="subTitle" idx="1" hasCustomPrompt="1"/>
          </p:nvPr>
        </p:nvSpPr>
        <p:spPr>
          <a:xfrm>
            <a:off x="609600" y="2511189"/>
            <a:ext cx="7416800" cy="3589044"/>
          </a:xfrm>
        </p:spPr>
        <p:txBody>
          <a:bodyPr>
            <a:noAutofit/>
          </a:bodyPr>
          <a:lstStyle>
            <a:lvl1pPr marL="0" indent="0" algn="l">
              <a:buNone/>
              <a:defRPr sz="2800" b="0" cap="none" baseline="0">
                <a:solidFill>
                  <a:schemeClr val="bg1"/>
                </a:solidFill>
              </a:defRPr>
            </a:lvl1pPr>
            <a:lvl2pPr marL="0" indent="0" algn="l">
              <a:buNone/>
              <a:defRPr sz="2800">
                <a:solidFill>
                  <a:schemeClr val="bg1"/>
                </a:solidFill>
              </a:defRPr>
            </a:lvl2pPr>
            <a:lvl3pPr marL="0" indent="0" algn="l">
              <a:buNone/>
              <a:defRPr sz="2800">
                <a:solidFill>
                  <a:schemeClr val="bg1"/>
                </a:solidFill>
              </a:defRPr>
            </a:lvl3pPr>
            <a:lvl4pPr marL="0" indent="0" algn="l">
              <a:buNone/>
              <a:defRPr sz="2800">
                <a:solidFill>
                  <a:schemeClr val="bg1"/>
                </a:solidFill>
              </a:defRPr>
            </a:lvl4pPr>
            <a:lvl5pPr marL="0" indent="0" algn="l">
              <a:buNone/>
              <a:tabLst/>
              <a:defRPr sz="2800">
                <a:solidFill>
                  <a:schemeClr val="bg1"/>
                </a:solidFill>
              </a:defRPr>
            </a:lvl5pPr>
            <a:lvl6pPr marL="0" indent="0" algn="l">
              <a:spcBef>
                <a:spcPts val="0"/>
              </a:spcBef>
              <a:buNone/>
              <a:defRPr sz="2800">
                <a:solidFill>
                  <a:schemeClr val="bg1"/>
                </a:solidFill>
              </a:defRPr>
            </a:lvl6pPr>
            <a:lvl7pPr marL="0" indent="0" algn="l">
              <a:spcBef>
                <a:spcPts val="0"/>
              </a:spcBef>
              <a:buNone/>
              <a:defRPr sz="2800">
                <a:solidFill>
                  <a:schemeClr val="bg1"/>
                </a:solidFill>
              </a:defRPr>
            </a:lvl7pPr>
            <a:lvl8pPr marL="0" indent="0" algn="l">
              <a:spcBef>
                <a:spcPts val="0"/>
              </a:spcBef>
              <a:buNone/>
              <a:defRPr sz="2800">
                <a:solidFill>
                  <a:schemeClr val="bg1"/>
                </a:solidFill>
              </a:defRPr>
            </a:lvl8pPr>
            <a:lvl9pPr marL="0" indent="0" algn="l">
              <a:spcBef>
                <a:spcPts val="0"/>
              </a:spcBef>
              <a:buNone/>
              <a:defRPr sz="2800">
                <a:solidFill>
                  <a:schemeClr val="bg1"/>
                </a:solidFill>
              </a:defRPr>
            </a:lvl9pPr>
          </a:lstStyle>
          <a:p>
            <a:pPr lvl="0"/>
            <a:r>
              <a:rPr lang="en-US" sz="2800" dirty="0"/>
              <a:t>Click to edit subhead</a:t>
            </a:r>
          </a:p>
        </p:txBody>
      </p:sp>
    </p:spTree>
    <p:extLst>
      <p:ext uri="{BB962C8B-B14F-4D97-AF65-F5344CB8AC3E}">
        <p14:creationId xmlns:p14="http://schemas.microsoft.com/office/powerpoint/2010/main" val="3903292556"/>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12199939"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userDrawn="1"/>
        </p:nvSpPr>
        <p:spPr bwMode="auto">
          <a:xfrm>
            <a:off x="11633200" y="6370640"/>
            <a:ext cx="402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Light" charset="0"/>
              </a:defRPr>
            </a:lvl1pPr>
            <a:lvl2pPr marL="742950" indent="-285750">
              <a:defRPr>
                <a:solidFill>
                  <a:schemeClr val="tx1"/>
                </a:solidFill>
                <a:latin typeface="Open Sans Light" charset="0"/>
              </a:defRPr>
            </a:lvl2pPr>
            <a:lvl3pPr marL="1143000" indent="-228600">
              <a:defRPr>
                <a:solidFill>
                  <a:schemeClr val="tx1"/>
                </a:solidFill>
                <a:latin typeface="Open Sans Light" charset="0"/>
              </a:defRPr>
            </a:lvl3pPr>
            <a:lvl4pPr marL="1600200" indent="-228600">
              <a:defRPr>
                <a:solidFill>
                  <a:schemeClr val="tx1"/>
                </a:solidFill>
                <a:latin typeface="Open Sans Light" charset="0"/>
              </a:defRPr>
            </a:lvl4pPr>
            <a:lvl5pPr marL="2057400" indent="-228600">
              <a:defRPr>
                <a:solidFill>
                  <a:schemeClr val="tx1"/>
                </a:solidFill>
                <a:latin typeface="Open Sans Light" charset="0"/>
              </a:defRPr>
            </a:lvl5pPr>
            <a:lvl6pPr marL="2514600" indent="-228600" fontAlgn="base">
              <a:spcBef>
                <a:spcPct val="0"/>
              </a:spcBef>
              <a:spcAft>
                <a:spcPct val="0"/>
              </a:spcAft>
              <a:defRPr>
                <a:solidFill>
                  <a:schemeClr val="tx1"/>
                </a:solidFill>
                <a:latin typeface="Open Sans Light" charset="0"/>
              </a:defRPr>
            </a:lvl6pPr>
            <a:lvl7pPr marL="2971800" indent="-228600" fontAlgn="base">
              <a:spcBef>
                <a:spcPct val="0"/>
              </a:spcBef>
              <a:spcAft>
                <a:spcPct val="0"/>
              </a:spcAft>
              <a:defRPr>
                <a:solidFill>
                  <a:schemeClr val="tx1"/>
                </a:solidFill>
                <a:latin typeface="Open Sans Light" charset="0"/>
              </a:defRPr>
            </a:lvl7pPr>
            <a:lvl8pPr marL="3429000" indent="-228600" fontAlgn="base">
              <a:spcBef>
                <a:spcPct val="0"/>
              </a:spcBef>
              <a:spcAft>
                <a:spcPct val="0"/>
              </a:spcAft>
              <a:defRPr>
                <a:solidFill>
                  <a:schemeClr val="tx1"/>
                </a:solidFill>
                <a:latin typeface="Open Sans Light" charset="0"/>
              </a:defRPr>
            </a:lvl8pPr>
            <a:lvl9pPr marL="3886200" indent="-228600" fontAlgn="base">
              <a:spcBef>
                <a:spcPct val="0"/>
              </a:spcBef>
              <a:spcAft>
                <a:spcPct val="0"/>
              </a:spcAft>
              <a:defRPr>
                <a:solidFill>
                  <a:schemeClr val="tx1"/>
                </a:solidFill>
                <a:latin typeface="Open Sans Light" charset="0"/>
              </a:defRPr>
            </a:lvl9pPr>
          </a:lstStyle>
          <a:p>
            <a:pPr eaLnBrk="1" hangingPunct="1"/>
            <a:fld id="{E8643EEE-389B-9E4B-AFBE-3D7A682C3664}" type="slidenum">
              <a:rPr lang="en-US" altLang="x-none" sz="1400">
                <a:solidFill>
                  <a:srgbClr val="124F94"/>
                </a:solidFill>
              </a:rPr>
              <a:pPr eaLnBrk="1" hangingPunct="1"/>
              <a:t>‹#›</a:t>
            </a:fld>
            <a:endParaRPr lang="en-US" altLang="x-none" sz="1400" dirty="0">
              <a:solidFill>
                <a:srgbClr val="124F94"/>
              </a:solidFill>
            </a:endParaRPr>
          </a:p>
        </p:txBody>
      </p:sp>
      <p:sp>
        <p:nvSpPr>
          <p:cNvPr id="8" name="Title 1"/>
          <p:cNvSpPr>
            <a:spLocks noGrp="1"/>
          </p:cNvSpPr>
          <p:nvPr>
            <p:ph type="title"/>
          </p:nvPr>
        </p:nvSpPr>
        <p:spPr>
          <a:xfrm>
            <a:off x="394472" y="365125"/>
            <a:ext cx="10515600" cy="747683"/>
          </a:xfrm>
        </p:spPr>
        <p:txBody>
          <a:bodyPr>
            <a:normAutofit/>
          </a:bodyPr>
          <a:lstStyle>
            <a:lvl1pPr>
              <a:defRPr sz="1800" b="0">
                <a:solidFill>
                  <a:srgbClr val="124F94"/>
                </a:solidFill>
                <a:latin typeface="+mn-lt"/>
                <a:cs typeface="Open Sans"/>
              </a:defRPr>
            </a:lvl1pPr>
          </a:lstStyle>
          <a:p>
            <a:r>
              <a:rPr lang="en-US"/>
              <a:t>Click to edit Master title style</a:t>
            </a:r>
            <a:endParaRPr lang="en-US" dirty="0"/>
          </a:p>
        </p:txBody>
      </p:sp>
      <p:sp>
        <p:nvSpPr>
          <p:cNvPr id="9" name="Content Placeholder 2"/>
          <p:cNvSpPr>
            <a:spLocks noGrp="1"/>
          </p:cNvSpPr>
          <p:nvPr>
            <p:ph idx="1"/>
          </p:nvPr>
        </p:nvSpPr>
        <p:spPr>
          <a:xfrm>
            <a:off x="386823" y="1295401"/>
            <a:ext cx="11246731" cy="4802505"/>
          </a:xfrm>
        </p:spPr>
        <p:txBody>
          <a:bodyPr>
            <a:normAutofit/>
          </a:bodyPr>
          <a:lstStyle>
            <a:lvl1pPr marL="285744" indent="-285744">
              <a:buFont typeface="Arial" panose="020B0604020202020204" pitchFamily="34" charset="0"/>
              <a:buChar char="•"/>
              <a:defRPr sz="1600" b="0">
                <a:solidFill>
                  <a:srgbClr val="124F94"/>
                </a:solidFill>
                <a:latin typeface="+mn-lt"/>
                <a:cs typeface="Arial"/>
              </a:defRPr>
            </a:lvl1pPr>
            <a:lvl2pPr>
              <a:lnSpc>
                <a:spcPct val="100000"/>
              </a:lnSpc>
              <a:spcBef>
                <a:spcPts val="600"/>
              </a:spcBef>
              <a:buClr>
                <a:srgbClr val="124F94"/>
              </a:buClr>
              <a:defRPr sz="1600" b="0">
                <a:solidFill>
                  <a:srgbClr val="124F94"/>
                </a:solidFill>
                <a:latin typeface="+mn-lt"/>
                <a:cs typeface="Arial"/>
              </a:defRPr>
            </a:lvl2pPr>
            <a:lvl3pPr>
              <a:lnSpc>
                <a:spcPct val="100000"/>
              </a:lnSpc>
              <a:spcBef>
                <a:spcPts val="600"/>
              </a:spcBef>
              <a:buClr>
                <a:srgbClr val="124F94"/>
              </a:buClr>
              <a:defRPr sz="1600" b="0">
                <a:solidFill>
                  <a:srgbClr val="124F94"/>
                </a:solidFill>
                <a:latin typeface="+mn-lt"/>
                <a:cs typeface="Arial"/>
              </a:defRPr>
            </a:lvl3pPr>
            <a:lvl4pPr>
              <a:lnSpc>
                <a:spcPct val="100000"/>
              </a:lnSpc>
              <a:spcBef>
                <a:spcPts val="600"/>
              </a:spcBef>
              <a:buClr>
                <a:srgbClr val="124F94"/>
              </a:buClr>
              <a:defRPr sz="1600" b="0">
                <a:solidFill>
                  <a:srgbClr val="124F94"/>
                </a:solidFill>
                <a:latin typeface="+mn-lt"/>
                <a:cs typeface="Arial"/>
              </a:defRPr>
            </a:lvl4pPr>
            <a:lvl5pPr>
              <a:lnSpc>
                <a:spcPct val="100000"/>
              </a:lnSpc>
              <a:spcBef>
                <a:spcPts val="600"/>
              </a:spcBef>
              <a:buClr>
                <a:srgbClr val="124F94"/>
              </a:buClr>
              <a:defRPr sz="1600" b="0">
                <a:solidFill>
                  <a:srgbClr val="124F94"/>
                </a:solidFill>
                <a:latin typeface="+mn-lt"/>
                <a:cs typeface="Arial"/>
              </a:defRPr>
            </a:lvl5pPr>
          </a:lstStyle>
          <a:p>
            <a:pPr lvl="0"/>
            <a:r>
              <a:rPr lang="en-US"/>
              <a:t>Click to edit Master text styles</a:t>
            </a:r>
          </a:p>
        </p:txBody>
      </p:sp>
      <p:sp>
        <p:nvSpPr>
          <p:cNvPr id="6" name="Footer Placeholder 1">
            <a:extLst>
              <a:ext uri="{FF2B5EF4-FFF2-40B4-BE49-F238E27FC236}">
                <a16:creationId xmlns:a16="http://schemas.microsoft.com/office/drawing/2014/main" id="{2F8680FB-1868-42EC-BB2C-99F1BA6A5CE1}"/>
              </a:ext>
            </a:extLst>
          </p:cNvPr>
          <p:cNvSpPr>
            <a:spLocks noGrp="1"/>
          </p:cNvSpPr>
          <p:nvPr>
            <p:ph type="ftr" sz="quarter" idx="3"/>
          </p:nvPr>
        </p:nvSpPr>
        <p:spPr>
          <a:xfrm>
            <a:off x="408518" y="6467842"/>
            <a:ext cx="8984135" cy="202495"/>
          </a:xfrm>
          <a:prstGeom prst="rect">
            <a:avLst/>
          </a:prstGeom>
        </p:spPr>
        <p:txBody>
          <a:bodyPr vert="horz" lIns="0" tIns="0" rIns="0" bIns="0" rtlCol="0" anchor="ctr"/>
          <a:lstStyle>
            <a:lvl1pPr algn="l">
              <a:defRPr sz="1100">
                <a:solidFill>
                  <a:srgbClr val="124F94"/>
                </a:solidFill>
              </a:defRPr>
            </a:lvl1pPr>
          </a:lstStyle>
          <a:p>
            <a:r>
              <a:rPr lang="en-US"/>
              <a:t>SC-241 Aircraft Cleaning</a:t>
            </a:r>
            <a:endParaRPr lang="en-US" dirty="0"/>
          </a:p>
        </p:txBody>
      </p:sp>
      <p:sp>
        <p:nvSpPr>
          <p:cNvPr id="7" name="TextBox 6">
            <a:extLst>
              <a:ext uri="{FF2B5EF4-FFF2-40B4-BE49-F238E27FC236}">
                <a16:creationId xmlns:a16="http://schemas.microsoft.com/office/drawing/2014/main" id="{48BA140F-2A7A-490B-B77E-431EA3023F60}"/>
              </a:ext>
            </a:extLst>
          </p:cNvPr>
          <p:cNvSpPr txBox="1"/>
          <p:nvPr userDrawn="1"/>
        </p:nvSpPr>
        <p:spPr>
          <a:xfrm>
            <a:off x="408519" y="6725166"/>
            <a:ext cx="7124037" cy="92333"/>
          </a:xfrm>
          <a:prstGeom prst="rect">
            <a:avLst/>
          </a:prstGeom>
          <a:noFill/>
        </p:spPr>
        <p:txBody>
          <a:bodyPr wrap="square" lIns="0" tIns="0" rIns="0" bIns="0" rtlCol="0">
            <a:spAutoFit/>
          </a:bodyPr>
          <a:lstStyle/>
          <a:p>
            <a:r>
              <a:rPr lang="en-US" sz="600" dirty="0">
                <a:solidFill>
                  <a:srgbClr val="124F94"/>
                </a:solidFill>
              </a:rPr>
              <a:t>Copyright © SAE International. Further use or distribution is not permitted without permission from SAE International.</a:t>
            </a:r>
          </a:p>
        </p:txBody>
      </p:sp>
    </p:spTree>
    <p:extLst>
      <p:ext uri="{BB962C8B-B14F-4D97-AF65-F5344CB8AC3E}">
        <p14:creationId xmlns:p14="http://schemas.microsoft.com/office/powerpoint/2010/main" val="2684800963"/>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2" name="Picture 11" descr="int_sae_sg_720_blk_rgb_wht.png"/>
          <p:cNvPicPr>
            <a:picLocks noChangeAspect="1"/>
          </p:cNvPicPr>
          <p:nvPr userDrawn="1"/>
        </p:nvPicPr>
        <p:blipFill>
          <a:blip r:embed="rId2"/>
          <a:srcRect l="1303"/>
          <a:stretch>
            <a:fillRect/>
          </a:stretch>
        </p:blipFill>
        <p:spPr>
          <a:xfrm rot="-5400000">
            <a:off x="6994725" y="1662905"/>
            <a:ext cx="6858000" cy="3532191"/>
          </a:xfrm>
          <a:prstGeom prst="rect">
            <a:avLst/>
          </a:prstGeom>
        </p:spPr>
      </p:pic>
      <p:grpSp>
        <p:nvGrpSpPr>
          <p:cNvPr id="9" name="Group 8"/>
          <p:cNvGrpSpPr/>
          <p:nvPr userDrawn="1"/>
        </p:nvGrpSpPr>
        <p:grpSpPr bwMode="hidden">
          <a:xfrm>
            <a:off x="0" y="-1"/>
            <a:ext cx="12192000" cy="6858001"/>
            <a:chOff x="0" y="-1"/>
            <a:chExt cx="9144000" cy="5143501"/>
          </a:xfrm>
        </p:grpSpPr>
        <p:sp>
          <p:nvSpPr>
            <p:cNvPr id="8" name="Rectangle 7"/>
            <p:cNvSpPr/>
            <p:nvPr userDrawn="1"/>
          </p:nvSpPr>
          <p:spPr bwMode="hidden">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nt_sae_sg_720_dbl_rgb_wht.png"/>
            <p:cNvPicPr>
              <a:picLocks noChangeAspect="1"/>
            </p:cNvPicPr>
            <p:nvPr userDrawn="1"/>
          </p:nvPicPr>
          <p:blipFill>
            <a:blip r:embed="rId3" cstate="print"/>
            <a:srcRect l="1818"/>
            <a:stretch>
              <a:fillRect/>
            </a:stretch>
          </p:blipFill>
          <p:spPr bwMode="hidden">
            <a:xfrm rot="16200000">
              <a:off x="5238750" y="1238448"/>
              <a:ext cx="5143501" cy="2666604"/>
            </a:xfrm>
            <a:prstGeom prst="rect">
              <a:avLst/>
            </a:prstGeom>
          </p:spPr>
        </p:pic>
      </p:grpSp>
      <p:sp>
        <p:nvSpPr>
          <p:cNvPr id="2" name="Title 1"/>
          <p:cNvSpPr>
            <a:spLocks noGrp="1"/>
          </p:cNvSpPr>
          <p:nvPr>
            <p:ph type="title"/>
          </p:nvPr>
        </p:nvSpPr>
        <p:spPr>
          <a:xfrm>
            <a:off x="609600" y="1193800"/>
            <a:ext cx="7412736" cy="1253699"/>
          </a:xfrm>
        </p:spPr>
        <p:txBody>
          <a:bodyPr anchor="b"/>
          <a:lstStyle>
            <a:lvl1pPr>
              <a:defRPr sz="2800" cap="all" baseline="0">
                <a:solidFill>
                  <a:schemeClr val="accent1"/>
                </a:solidFill>
              </a:defRPr>
            </a:lvl1pPr>
          </a:lstStyle>
          <a:p>
            <a:r>
              <a:rPr lang="en-US" dirty="0"/>
              <a:t>Click to edit Master title style</a:t>
            </a:r>
          </a:p>
        </p:txBody>
      </p:sp>
      <p:sp>
        <p:nvSpPr>
          <p:cNvPr id="5" name="TextBox 4"/>
          <p:cNvSpPr txBox="1"/>
          <p:nvPr userDrawn="1"/>
        </p:nvSpPr>
        <p:spPr>
          <a:xfrm>
            <a:off x="609600" y="585217"/>
            <a:ext cx="7412736" cy="246221"/>
          </a:xfrm>
          <a:prstGeom prst="rect">
            <a:avLst/>
          </a:prstGeom>
          <a:noFill/>
        </p:spPr>
        <p:txBody>
          <a:bodyPr wrap="square" lIns="0" tIns="0" rIns="0" bIns="0" rtlCol="0">
            <a:spAutoFit/>
          </a:bodyPr>
          <a:lstStyle/>
          <a:p>
            <a:r>
              <a:rPr lang="en-US" sz="1600" b="1" dirty="0">
                <a:latin typeface="+mj-lt"/>
              </a:rPr>
              <a:t>SAE INTERNATIONAL</a:t>
            </a:r>
          </a:p>
        </p:txBody>
      </p:sp>
      <p:sp>
        <p:nvSpPr>
          <p:cNvPr id="6" name="Subtitle 2"/>
          <p:cNvSpPr>
            <a:spLocks noGrp="1"/>
          </p:cNvSpPr>
          <p:nvPr>
            <p:ph type="subTitle" idx="1" hasCustomPrompt="1"/>
          </p:nvPr>
        </p:nvSpPr>
        <p:spPr>
          <a:xfrm>
            <a:off x="609600" y="2511189"/>
            <a:ext cx="7416800" cy="3589044"/>
          </a:xfrm>
        </p:spPr>
        <p:txBody>
          <a:bodyPr>
            <a:noAutofit/>
          </a:bodyPr>
          <a:lstStyle>
            <a:lvl1pPr marL="0" indent="0" algn="l">
              <a:buNone/>
              <a:defRPr sz="2800" b="0" cap="none" baseline="0">
                <a:solidFill>
                  <a:schemeClr val="accent1"/>
                </a:solidFill>
              </a:defRPr>
            </a:lvl1pPr>
            <a:lvl2pPr marL="0" indent="0" algn="l">
              <a:buNone/>
              <a:defRPr sz="2800">
                <a:solidFill>
                  <a:schemeClr val="accent1"/>
                </a:solidFill>
              </a:defRPr>
            </a:lvl2pPr>
            <a:lvl3pPr marL="0" indent="0" algn="l">
              <a:buNone/>
              <a:defRPr sz="2800">
                <a:solidFill>
                  <a:schemeClr val="accent1"/>
                </a:solidFill>
              </a:defRPr>
            </a:lvl3pPr>
            <a:lvl4pPr marL="0" indent="0" algn="l">
              <a:buNone/>
              <a:defRPr sz="2800">
                <a:solidFill>
                  <a:schemeClr val="accent1"/>
                </a:solidFill>
              </a:defRPr>
            </a:lvl4pPr>
            <a:lvl5pPr marL="0" indent="0" algn="l">
              <a:buNone/>
              <a:tabLst/>
              <a:defRPr sz="2800">
                <a:solidFill>
                  <a:schemeClr val="accent1"/>
                </a:solidFill>
              </a:defRPr>
            </a:lvl5pPr>
            <a:lvl6pPr marL="0" indent="0" algn="l">
              <a:spcBef>
                <a:spcPts val="0"/>
              </a:spcBef>
              <a:buNone/>
              <a:defRPr sz="2800">
                <a:solidFill>
                  <a:schemeClr val="accent1"/>
                </a:solidFill>
              </a:defRPr>
            </a:lvl6pPr>
            <a:lvl7pPr marL="0" indent="0" algn="l">
              <a:spcBef>
                <a:spcPts val="0"/>
              </a:spcBef>
              <a:buNone/>
              <a:defRPr sz="2800">
                <a:solidFill>
                  <a:schemeClr val="accent1"/>
                </a:solidFill>
              </a:defRPr>
            </a:lvl7pPr>
            <a:lvl8pPr marL="0" indent="0" algn="l">
              <a:spcBef>
                <a:spcPts val="0"/>
              </a:spcBef>
              <a:buNone/>
              <a:defRPr sz="2800">
                <a:solidFill>
                  <a:schemeClr val="accent1"/>
                </a:solidFill>
              </a:defRPr>
            </a:lvl8pPr>
            <a:lvl9pPr marL="0" indent="0" algn="l">
              <a:spcBef>
                <a:spcPts val="0"/>
              </a:spcBef>
              <a:buNone/>
              <a:defRPr sz="2800">
                <a:solidFill>
                  <a:schemeClr val="accent1"/>
                </a:solidFill>
              </a:defRPr>
            </a:lvl9pPr>
          </a:lstStyle>
          <a:p>
            <a:pPr lvl="0"/>
            <a:r>
              <a:rPr lang="en-US" sz="2800" dirty="0"/>
              <a:t>Click to edit subhead</a:t>
            </a:r>
          </a:p>
        </p:txBody>
      </p:sp>
      <p:sp>
        <p:nvSpPr>
          <p:cNvPr id="10" name="TextBox 9"/>
          <p:cNvSpPr txBox="1"/>
          <p:nvPr userDrawn="1"/>
        </p:nvSpPr>
        <p:spPr>
          <a:xfrm>
            <a:off x="3048000" y="6586810"/>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1704080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accent1"/>
        </a:solidFill>
        <a:effectLst/>
      </p:bgPr>
    </p:bg>
    <p:spTree>
      <p:nvGrpSpPr>
        <p:cNvPr id="1" name=""/>
        <p:cNvGrpSpPr/>
        <p:nvPr/>
      </p:nvGrpSpPr>
      <p:grpSpPr>
        <a:xfrm>
          <a:off x="0" y="0"/>
          <a:ext cx="0" cy="0"/>
          <a:chOff x="0" y="0"/>
          <a:chExt cx="0" cy="0"/>
        </a:xfrm>
      </p:grpSpPr>
      <p:sp>
        <p:nvSpPr>
          <p:cNvPr id="9" name="Freeform 8"/>
          <p:cNvSpPr/>
          <p:nvPr userDrawn="1"/>
        </p:nvSpPr>
        <p:spPr bwMode="hidden">
          <a:xfrm>
            <a:off x="0" y="394331"/>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609600" y="1214965"/>
            <a:ext cx="10972800" cy="4876800"/>
          </a:xfrm>
        </p:spPr>
        <p:txBody>
          <a:bodyPr/>
          <a:lstStyle>
            <a:lvl1pPr>
              <a:defRPr sz="2400"/>
            </a:lvl1pPr>
            <a:lvl2pPr>
              <a:defRPr sz="2400"/>
            </a:lvl2pPr>
            <a:lvl3pPr>
              <a:defRPr sz="2400"/>
            </a:lvl3pPr>
            <a:lvl4pPr>
              <a:defRPr sz="2400"/>
            </a:lvl4pPr>
            <a:lvl5pPr>
              <a:defRPr sz="2400"/>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407912"/>
            <a:ext cx="3860800" cy="170688"/>
          </a:xfrm>
        </p:spPr>
        <p:txBody>
          <a:bodyPr/>
          <a:lstStyle/>
          <a:p>
            <a:r>
              <a:rPr lang="en-US"/>
              <a:t>SC-241 Aircraft Cleaning</a:t>
            </a:r>
            <a:endParaRPr lang="en-US" dirty="0"/>
          </a:p>
        </p:txBody>
      </p:sp>
      <p:sp>
        <p:nvSpPr>
          <p:cNvPr id="6" name="Slide Number Placeholder 5"/>
          <p:cNvSpPr>
            <a:spLocks noGrp="1"/>
          </p:cNvSpPr>
          <p:nvPr>
            <p:ph type="sldNum" sz="quarter" idx="12"/>
          </p:nvPr>
        </p:nvSpPr>
        <p:spPr>
          <a:xfrm>
            <a:off x="8737600" y="6407912"/>
            <a:ext cx="2844800" cy="170688"/>
          </a:xfrm>
        </p:spPr>
        <p:txBody>
          <a:bodyPr/>
          <a:lstStyle/>
          <a:p>
            <a:fld id="{C5A2E38E-3676-4AC9-AE40-117CF2D4B3AC}" type="slidenum">
              <a:rPr lang="en-US" smtClean="0"/>
              <a:pPr/>
              <a:t>‹#›</a:t>
            </a:fld>
            <a:endParaRPr lang="en-US"/>
          </a:p>
        </p:txBody>
      </p:sp>
      <p:cxnSp>
        <p:nvCxnSpPr>
          <p:cNvPr id="8" name="Straight Connector 7"/>
          <p:cNvCxnSpPr/>
          <p:nvPr userDrawn="1"/>
        </p:nvCxnSpPr>
        <p:spPr>
          <a:xfrm>
            <a:off x="609600" y="6346953"/>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609600" y="182880"/>
            <a:ext cx="10972800" cy="670560"/>
          </a:xfrm>
        </p:spPr>
        <p:txBody>
          <a:bodyPr/>
          <a:lstStyle>
            <a:lvl1pPr>
              <a:defRPr sz="2667"/>
            </a:lvl1pPr>
          </a:lstStyle>
          <a:p>
            <a:r>
              <a:rPr lang="en-US" dirty="0"/>
              <a:t>Click to edit Master title style</a:t>
            </a:r>
          </a:p>
        </p:txBody>
      </p:sp>
      <p:sp>
        <p:nvSpPr>
          <p:cNvPr id="11" name="TextBox 10"/>
          <p:cNvSpPr txBox="1"/>
          <p:nvPr userDrawn="1"/>
        </p:nvSpPr>
        <p:spPr>
          <a:xfrm>
            <a:off x="609600" y="6407912"/>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2" name="TextBox 11"/>
          <p:cNvSpPr txBox="1"/>
          <p:nvPr userDrawn="1"/>
        </p:nvSpPr>
        <p:spPr>
          <a:xfrm>
            <a:off x="3048000" y="6586810"/>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4022430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One-third Slide">
    <p:spTree>
      <p:nvGrpSpPr>
        <p:cNvPr id="1" name=""/>
        <p:cNvGrpSpPr/>
        <p:nvPr/>
      </p:nvGrpSpPr>
      <p:grpSpPr>
        <a:xfrm>
          <a:off x="0" y="0"/>
          <a:ext cx="0" cy="0"/>
          <a:chOff x="0" y="0"/>
          <a:chExt cx="0" cy="0"/>
        </a:xfrm>
      </p:grpSpPr>
      <p:sp>
        <p:nvSpPr>
          <p:cNvPr id="4" name="Freeform 3"/>
          <p:cNvSpPr/>
          <p:nvPr userDrawn="1"/>
        </p:nvSpPr>
        <p:spPr bwMode="hidden">
          <a:xfrm>
            <a:off x="0" y="381001"/>
            <a:ext cx="12192000" cy="4848225"/>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 name="Freeform 4"/>
          <p:cNvSpPr/>
          <p:nvPr userDrawn="1"/>
        </p:nvSpPr>
        <p:spPr bwMode="hidden">
          <a:xfrm>
            <a:off x="0" y="2009777"/>
            <a:ext cx="12192000" cy="4848225"/>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6" name="Straight Connector 5"/>
          <p:cNvCxnSpPr/>
          <p:nvPr userDrawn="1"/>
        </p:nvCxnSpPr>
        <p:spPr>
          <a:xfrm>
            <a:off x="609600" y="6437313"/>
            <a:ext cx="109728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8067" y="6489700"/>
            <a:ext cx="609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82880"/>
            <a:ext cx="10972800" cy="670560"/>
          </a:xfrm>
        </p:spPr>
        <p:txBody>
          <a:bodyPr/>
          <a:lstStyle/>
          <a:p>
            <a:r>
              <a:rPr lang="en-US"/>
              <a:t>Click to edit Master title style</a:t>
            </a:r>
            <a:endParaRPr lang="en-US" dirty="0"/>
          </a:p>
        </p:txBody>
      </p:sp>
      <p:sp>
        <p:nvSpPr>
          <p:cNvPr id="9" name="Content Placeholder 8"/>
          <p:cNvSpPr>
            <a:spLocks noGrp="1"/>
          </p:cNvSpPr>
          <p:nvPr>
            <p:ph sz="quarter" idx="13"/>
          </p:nvPr>
        </p:nvSpPr>
        <p:spPr>
          <a:xfrm>
            <a:off x="609600" y="1214965"/>
            <a:ext cx="10972800" cy="488103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4"/>
          </p:nvPr>
        </p:nvSpPr>
        <p:spPr/>
        <p:txBody>
          <a:bodyPr/>
          <a:lstStyle>
            <a:lvl1pPr>
              <a:defRPr>
                <a:ea typeface="+mn-ea"/>
              </a:defRPr>
            </a:lvl1pPr>
          </a:lstStyle>
          <a:p>
            <a:pPr>
              <a:defRPr/>
            </a:pPr>
            <a:fld id="{376C95C0-253D-4D16-B924-D5A847338DD6}" type="slidenum">
              <a:rPr lang="en-US"/>
              <a:pPr>
                <a:defRPr/>
              </a:pPr>
              <a:t>‹#›</a:t>
            </a:fld>
            <a:endParaRPr lang="en-US" dirty="0"/>
          </a:p>
        </p:txBody>
      </p:sp>
      <p:sp>
        <p:nvSpPr>
          <p:cNvPr id="10" name="Footer Placeholder 3"/>
          <p:cNvSpPr>
            <a:spLocks noGrp="1"/>
          </p:cNvSpPr>
          <p:nvPr userDrawn="1">
            <p:ph type="ftr" sz="quarter" idx="15"/>
          </p:nvPr>
        </p:nvSpPr>
        <p:spPr>
          <a:xfrm>
            <a:off x="4064000" y="6497637"/>
            <a:ext cx="4470400" cy="207963"/>
          </a:xfrm>
        </p:spPr>
        <p:txBody>
          <a:bodyPr/>
          <a:lstStyle>
            <a:lvl1pPr fontAlgn="auto">
              <a:spcBef>
                <a:spcPts val="0"/>
              </a:spcBef>
              <a:spcAft>
                <a:spcPts val="0"/>
              </a:spcAft>
              <a:defRPr b="0">
                <a:ea typeface="+mn-ea"/>
              </a:defRPr>
            </a:lvl1pPr>
          </a:lstStyle>
          <a:p>
            <a:pPr>
              <a:defRPr/>
            </a:pPr>
            <a:r>
              <a:rPr lang="en-US"/>
              <a:t>SC-241 Aircraft Cleaning</a:t>
            </a:r>
            <a:endParaRPr lang="en-GB"/>
          </a:p>
        </p:txBody>
      </p:sp>
    </p:spTree>
    <p:extLst>
      <p:ext uri="{BB962C8B-B14F-4D97-AF65-F5344CB8AC3E}">
        <p14:creationId xmlns:p14="http://schemas.microsoft.com/office/powerpoint/2010/main" val="3557724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172"/>
          <p:cNvSpPr/>
          <p:nvPr userDrawn="1"/>
        </p:nvSpPr>
        <p:spPr>
          <a:xfrm flipH="1">
            <a:off x="1984917" y="1986389"/>
            <a:ext cx="667603" cy="2077779"/>
          </a:xfrm>
          <a:custGeom>
            <a:avLst/>
            <a:gdLst>
              <a:gd name="connsiteX0" fmla="*/ 0 w 821267"/>
              <a:gd name="connsiteY0" fmla="*/ 0 h 1058333"/>
              <a:gd name="connsiteX1" fmla="*/ 821267 w 821267"/>
              <a:gd name="connsiteY1" fmla="*/ 0 h 1058333"/>
              <a:gd name="connsiteX2" fmla="*/ 821267 w 821267"/>
              <a:gd name="connsiteY2" fmla="*/ 1058333 h 1058333"/>
              <a:gd name="connsiteX3" fmla="*/ 0 w 821267"/>
              <a:gd name="connsiteY3" fmla="*/ 1058333 h 1058333"/>
              <a:gd name="connsiteX4" fmla="*/ 0 w 821267"/>
              <a:gd name="connsiteY4" fmla="*/ 0 h 1058333"/>
              <a:gd name="connsiteX0" fmla="*/ 0 w 821267"/>
              <a:gd name="connsiteY0" fmla="*/ 0 h 1058333"/>
              <a:gd name="connsiteX1" fmla="*/ 821267 w 821267"/>
              <a:gd name="connsiteY1" fmla="*/ 0 h 1058333"/>
              <a:gd name="connsiteX2" fmla="*/ 821267 w 821267"/>
              <a:gd name="connsiteY2" fmla="*/ 846666 h 1058333"/>
              <a:gd name="connsiteX3" fmla="*/ 0 w 821267"/>
              <a:gd name="connsiteY3" fmla="*/ 1058333 h 1058333"/>
              <a:gd name="connsiteX4" fmla="*/ 0 w 821267"/>
              <a:gd name="connsiteY4" fmla="*/ 0 h 1058333"/>
              <a:gd name="connsiteX0" fmla="*/ 0 w 821267"/>
              <a:gd name="connsiteY0" fmla="*/ 0 h 1058333"/>
              <a:gd name="connsiteX1" fmla="*/ 821267 w 821267"/>
              <a:gd name="connsiteY1" fmla="*/ 220133 h 1058333"/>
              <a:gd name="connsiteX2" fmla="*/ 821267 w 821267"/>
              <a:gd name="connsiteY2" fmla="*/ 846666 h 1058333"/>
              <a:gd name="connsiteX3" fmla="*/ 0 w 821267"/>
              <a:gd name="connsiteY3" fmla="*/ 1058333 h 1058333"/>
              <a:gd name="connsiteX4" fmla="*/ 0 w 821267"/>
              <a:gd name="connsiteY4" fmla="*/ 0 h 1058333"/>
              <a:gd name="connsiteX0" fmla="*/ 0 w 821267"/>
              <a:gd name="connsiteY0" fmla="*/ 0 h 1202266"/>
              <a:gd name="connsiteX1" fmla="*/ 821267 w 821267"/>
              <a:gd name="connsiteY1" fmla="*/ 220133 h 1202266"/>
              <a:gd name="connsiteX2" fmla="*/ 812800 w 821267"/>
              <a:gd name="connsiteY2" fmla="*/ 1202266 h 1202266"/>
              <a:gd name="connsiteX3" fmla="*/ 0 w 821267"/>
              <a:gd name="connsiteY3" fmla="*/ 1058333 h 1202266"/>
              <a:gd name="connsiteX4" fmla="*/ 0 w 821267"/>
              <a:gd name="connsiteY4" fmla="*/ 0 h 120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267" h="1202266">
                <a:moveTo>
                  <a:pt x="0" y="0"/>
                </a:moveTo>
                <a:lnTo>
                  <a:pt x="821267" y="220133"/>
                </a:lnTo>
                <a:cubicBezTo>
                  <a:pt x="818445" y="547511"/>
                  <a:pt x="815622" y="874888"/>
                  <a:pt x="812800" y="1202266"/>
                </a:cubicBezTo>
                <a:lnTo>
                  <a:pt x="0" y="1058333"/>
                </a:lnTo>
                <a:lnTo>
                  <a:pt x="0" y="0"/>
                </a:lnTo>
                <a:close/>
              </a:path>
            </a:pathLst>
          </a:custGeom>
          <a:gradFill flip="none" rotWithShape="1">
            <a:gsLst>
              <a:gs pos="100000">
                <a:srgbClr val="A9DFF6"/>
              </a:gs>
              <a:gs pos="0">
                <a:srgbClr val="0085C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2652520" y="1986389"/>
            <a:ext cx="9539480" cy="1821595"/>
          </a:xfrm>
          <a:prstGeom prst="rect">
            <a:avLst/>
          </a:prstGeom>
          <a:gradFill>
            <a:gsLst>
              <a:gs pos="100000">
                <a:schemeClr val="bg1"/>
              </a:gs>
              <a:gs pos="60000">
                <a:srgbClr val="A9DFF6"/>
              </a:gs>
              <a:gs pos="0">
                <a:srgbClr val="0085C0"/>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6" name="Picture 5" descr="sae_r_vrt_dbl_rgb_po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20123" y="2359521"/>
            <a:ext cx="1737812" cy="1075331"/>
          </a:xfrm>
          <a:prstGeom prst="rect">
            <a:avLst/>
          </a:prstGeom>
          <a:noFill/>
          <a:ln>
            <a:noFill/>
          </a:ln>
        </p:spPr>
      </p:pic>
      <p:sp>
        <p:nvSpPr>
          <p:cNvPr id="7" name="Rectangle 6"/>
          <p:cNvSpPr/>
          <p:nvPr userDrawn="1"/>
        </p:nvSpPr>
        <p:spPr>
          <a:xfrm>
            <a:off x="2" y="2360522"/>
            <a:ext cx="2004023" cy="1703647"/>
          </a:xfrm>
          <a:prstGeom prst="rect">
            <a:avLst/>
          </a:prstGeom>
          <a:gradFill>
            <a:gsLst>
              <a:gs pos="77000">
                <a:srgbClr val="A9DFF6"/>
              </a:gs>
              <a:gs pos="0">
                <a:srgbClr val="0085C0"/>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title" hasCustomPrompt="1"/>
          </p:nvPr>
        </p:nvSpPr>
        <p:spPr>
          <a:xfrm>
            <a:off x="3388501" y="4170035"/>
            <a:ext cx="7555119" cy="2137456"/>
          </a:xfrm>
          <a:prstGeom prst="rect">
            <a:avLst/>
          </a:prstGeom>
        </p:spPr>
        <p:txBody>
          <a:bodyPr lIns="0" tIns="0" rIns="0" bIns="0" anchor="t">
            <a:normAutofit/>
          </a:bodyPr>
          <a:lstStyle>
            <a:lvl1pPr>
              <a:defRPr sz="3200" b="0">
                <a:solidFill>
                  <a:schemeClr val="tx1"/>
                </a:solidFill>
                <a:latin typeface="+mn-lt"/>
                <a:cs typeface="Open Sans"/>
              </a:defRPr>
            </a:lvl1pPr>
          </a:lstStyle>
          <a:p>
            <a:r>
              <a:rPr lang="en-US" dirty="0"/>
              <a:t>Click to edit master title style</a:t>
            </a:r>
          </a:p>
        </p:txBody>
      </p:sp>
    </p:spTree>
    <p:extLst>
      <p:ext uri="{BB962C8B-B14F-4D97-AF65-F5344CB8AC3E}">
        <p14:creationId xmlns:p14="http://schemas.microsoft.com/office/powerpoint/2010/main" val="203930580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1" y="365125"/>
            <a:ext cx="11325679" cy="747683"/>
          </a:xfrm>
          <a:prstGeom prst="rect">
            <a:avLst/>
          </a:prstGeom>
        </p:spPr>
        <p:txBody>
          <a:bodyPr anchor="ctr">
            <a:normAutofit/>
          </a:bodyPr>
          <a:lstStyle>
            <a:lvl1pPr>
              <a:defRPr sz="2800" b="0" i="0">
                <a:solidFill>
                  <a:srgbClr val="004785"/>
                </a:solidFill>
                <a:latin typeface="+mn-lt"/>
                <a:ea typeface="Open Sans Light" charset="0"/>
                <a:cs typeface="Open Sans Light" charset="0"/>
              </a:defRPr>
            </a:lvl1pPr>
          </a:lstStyle>
          <a:p>
            <a:r>
              <a:rPr lang="en-US" dirty="0"/>
              <a:t>CLICK TO EDIT MASTER TITLE STYLE</a:t>
            </a:r>
          </a:p>
        </p:txBody>
      </p:sp>
      <p:sp>
        <p:nvSpPr>
          <p:cNvPr id="11" name="Content Placeholder 10"/>
          <p:cNvSpPr>
            <a:spLocks noGrp="1"/>
          </p:cNvSpPr>
          <p:nvPr>
            <p:ph sz="quarter" idx="11"/>
          </p:nvPr>
        </p:nvSpPr>
        <p:spPr>
          <a:xfrm>
            <a:off x="387351" y="1112809"/>
            <a:ext cx="11325679" cy="4882892"/>
          </a:xfrm>
          <a:prstGeom prst="rect">
            <a:avLst/>
          </a:prstGeom>
        </p:spPr>
        <p:txBody>
          <a:bodyPr/>
          <a:lstStyle>
            <a:lvl1pPr>
              <a:defRPr b="0" i="0">
                <a:latin typeface="+mn-lt"/>
                <a:ea typeface="Open Sans Light" charset="0"/>
                <a:cs typeface="Open Sans Light" charset="0"/>
              </a:defRPr>
            </a:lvl1pPr>
            <a:lvl2pPr marL="231769" indent="-227008">
              <a:buClr>
                <a:srgbClr val="124F94"/>
              </a:buClr>
              <a:buFont typeface="Arial" charset="0"/>
              <a:buChar char="•"/>
              <a:tabLst/>
              <a:defRPr b="0" i="0">
                <a:latin typeface="+mn-lt"/>
                <a:ea typeface="Open Sans Light" charset="0"/>
                <a:cs typeface="Open Sans Light" charset="0"/>
              </a:defRPr>
            </a:lvl2pPr>
            <a:lvl3pPr>
              <a:buClr>
                <a:srgbClr val="124F94"/>
              </a:buClr>
              <a:defRPr b="0" i="0">
                <a:latin typeface="+mn-lt"/>
                <a:ea typeface="Open Sans Light" charset="0"/>
                <a:cs typeface="Open Sans Light" charset="0"/>
              </a:defRPr>
            </a:lvl3pPr>
            <a:lvl4pPr>
              <a:buClr>
                <a:srgbClr val="124F94"/>
              </a:buClr>
              <a:defRPr b="0" i="0">
                <a:latin typeface="+mn-lt"/>
                <a:ea typeface="Open Sans Light" charset="0"/>
                <a:cs typeface="Open Sans Light" charset="0"/>
              </a:defRPr>
            </a:lvl4pPr>
            <a:lvl5pPr>
              <a:buClr>
                <a:srgbClr val="124F94"/>
              </a:buClr>
              <a:defRPr b="0" i="0">
                <a:latin typeface="+mn-lt"/>
                <a:ea typeface="Open Sans Light" charset="0"/>
                <a:cs typeface="Open Sans Light" charset="0"/>
              </a:defRPr>
            </a:lvl5pPr>
          </a:lstStyle>
          <a:p>
            <a:pPr lvl="0"/>
            <a:r>
              <a:rPr lang="en-US" dirty="0"/>
              <a:t>Click to edit Master text styles</a:t>
            </a:r>
          </a:p>
          <a:p>
            <a:pPr lvl="1"/>
            <a:r>
              <a:rPr lang="en-US" dirty="0"/>
              <a:t>First level</a:t>
            </a:r>
          </a:p>
          <a:p>
            <a:pPr lvl="2"/>
            <a:r>
              <a:rPr lang="en-US" dirty="0"/>
              <a:t>Second level</a:t>
            </a:r>
          </a:p>
          <a:p>
            <a:pPr lvl="3"/>
            <a:r>
              <a:rPr lang="en-US" dirty="0"/>
              <a:t>Fourth level</a:t>
            </a:r>
          </a:p>
          <a:p>
            <a:pPr lvl="4"/>
            <a:r>
              <a:rPr lang="en-US" dirty="0"/>
              <a:t>Fifth level</a:t>
            </a:r>
          </a:p>
        </p:txBody>
      </p:sp>
      <p:sp>
        <p:nvSpPr>
          <p:cNvPr id="3" name="Footer Placeholder 2"/>
          <p:cNvSpPr>
            <a:spLocks noGrp="1"/>
          </p:cNvSpPr>
          <p:nvPr>
            <p:ph type="ftr" sz="quarter" idx="12"/>
          </p:nvPr>
        </p:nvSpPr>
        <p:spPr/>
        <p:txBody>
          <a:bodyPr/>
          <a:lstStyle/>
          <a:p>
            <a:r>
              <a:rPr lang="en-US"/>
              <a:t>SC-241 Aircraft Cleaning</a:t>
            </a:r>
            <a:endParaRPr lang="en-US" dirty="0"/>
          </a:p>
        </p:txBody>
      </p:sp>
    </p:spTree>
    <p:extLst>
      <p:ext uri="{BB962C8B-B14F-4D97-AF65-F5344CB8AC3E}">
        <p14:creationId xmlns:p14="http://schemas.microsoft.com/office/powerpoint/2010/main" val="2063113085"/>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1" y="365125"/>
            <a:ext cx="11325679" cy="747683"/>
          </a:xfrm>
          <a:prstGeom prst="rect">
            <a:avLst/>
          </a:prstGeom>
        </p:spPr>
        <p:txBody>
          <a:bodyPr anchor="ctr">
            <a:normAutofit/>
          </a:bodyPr>
          <a:lstStyle>
            <a:lvl1pPr>
              <a:defRPr sz="2800" b="0" i="0">
                <a:solidFill>
                  <a:srgbClr val="004785"/>
                </a:solidFill>
                <a:latin typeface="+mn-lt"/>
                <a:ea typeface="Open Sans Light" charset="0"/>
                <a:cs typeface="Open Sans Light" charset="0"/>
              </a:defRPr>
            </a:lvl1pPr>
          </a:lstStyle>
          <a:p>
            <a:r>
              <a:rPr lang="en-US" dirty="0"/>
              <a:t>CLICK TO EDIT MASTER TITLE STYLE</a:t>
            </a:r>
          </a:p>
        </p:txBody>
      </p:sp>
      <p:sp>
        <p:nvSpPr>
          <p:cNvPr id="11" name="Content Placeholder 10"/>
          <p:cNvSpPr>
            <a:spLocks noGrp="1"/>
          </p:cNvSpPr>
          <p:nvPr>
            <p:ph sz="quarter" idx="11"/>
          </p:nvPr>
        </p:nvSpPr>
        <p:spPr>
          <a:xfrm>
            <a:off x="387351" y="1112809"/>
            <a:ext cx="11325679" cy="4882892"/>
          </a:xfrm>
          <a:prstGeom prst="rect">
            <a:avLst/>
          </a:prstGeom>
        </p:spPr>
        <p:txBody>
          <a:bodyPr/>
          <a:lstStyle>
            <a:lvl1pPr>
              <a:defRPr b="0" i="0">
                <a:latin typeface="+mn-lt"/>
                <a:ea typeface="Open Sans Light" charset="0"/>
                <a:cs typeface="Open Sans Light" charset="0"/>
              </a:defRPr>
            </a:lvl1pPr>
            <a:lvl2pPr marL="231769" indent="-227008">
              <a:buClr>
                <a:srgbClr val="124F94"/>
              </a:buClr>
              <a:buFont typeface="Arial" charset="0"/>
              <a:buChar char="•"/>
              <a:tabLst/>
              <a:defRPr b="0" i="0">
                <a:latin typeface="+mn-lt"/>
                <a:ea typeface="Open Sans Light" charset="0"/>
                <a:cs typeface="Open Sans Light" charset="0"/>
              </a:defRPr>
            </a:lvl2pPr>
            <a:lvl3pPr>
              <a:buClr>
                <a:srgbClr val="124F94"/>
              </a:buClr>
              <a:defRPr b="0" i="0">
                <a:latin typeface="+mn-lt"/>
                <a:ea typeface="Open Sans Light" charset="0"/>
                <a:cs typeface="Open Sans Light" charset="0"/>
              </a:defRPr>
            </a:lvl3pPr>
            <a:lvl4pPr>
              <a:buClr>
                <a:srgbClr val="124F94"/>
              </a:buClr>
              <a:defRPr b="0" i="0">
                <a:latin typeface="+mn-lt"/>
                <a:ea typeface="Open Sans Light" charset="0"/>
                <a:cs typeface="Open Sans Light" charset="0"/>
              </a:defRPr>
            </a:lvl4pPr>
            <a:lvl5pPr>
              <a:buClr>
                <a:srgbClr val="124F94"/>
              </a:buClr>
              <a:defRPr b="0" i="0">
                <a:latin typeface="+mn-lt"/>
                <a:ea typeface="Open Sans Light" charset="0"/>
                <a:cs typeface="Open Sans Light" charset="0"/>
              </a:defRPr>
            </a:lvl5pPr>
          </a:lstStyle>
          <a:p>
            <a:pPr lvl="0"/>
            <a:r>
              <a:rPr lang="en-US" dirty="0"/>
              <a:t>Click to edit Master text styles</a:t>
            </a:r>
          </a:p>
          <a:p>
            <a:pPr lvl="1"/>
            <a:r>
              <a:rPr lang="en-US" dirty="0"/>
              <a:t>First level</a:t>
            </a:r>
          </a:p>
          <a:p>
            <a:pPr lvl="2"/>
            <a:r>
              <a:rPr lang="en-US" dirty="0"/>
              <a:t>Second level</a:t>
            </a:r>
          </a:p>
          <a:p>
            <a:pPr lvl="3"/>
            <a:r>
              <a:rPr lang="en-US" dirty="0"/>
              <a:t>Fourth level</a:t>
            </a:r>
          </a:p>
          <a:p>
            <a:pPr lvl="4"/>
            <a:r>
              <a:rPr lang="en-US" dirty="0"/>
              <a:t>Fifth level</a:t>
            </a:r>
          </a:p>
        </p:txBody>
      </p:sp>
      <p:cxnSp>
        <p:nvCxnSpPr>
          <p:cNvPr id="5" name="Straight Connector 4"/>
          <p:cNvCxnSpPr/>
          <p:nvPr userDrawn="1"/>
        </p:nvCxnSpPr>
        <p:spPr>
          <a:xfrm>
            <a:off x="387351" y="1039237"/>
            <a:ext cx="1132567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2"/>
          </p:nvPr>
        </p:nvSpPr>
        <p:spPr/>
        <p:txBody>
          <a:bodyPr/>
          <a:lstStyle/>
          <a:p>
            <a:r>
              <a:rPr lang="en-US"/>
              <a:t>SC-241 Aircraft Cleaning</a:t>
            </a:r>
            <a:endParaRPr lang="en-US" dirty="0"/>
          </a:p>
        </p:txBody>
      </p:sp>
    </p:spTree>
    <p:extLst>
      <p:ext uri="{BB962C8B-B14F-4D97-AF65-F5344CB8AC3E}">
        <p14:creationId xmlns:p14="http://schemas.microsoft.com/office/powerpoint/2010/main" val="2645518114"/>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4113" y="365125"/>
            <a:ext cx="9392708" cy="747683"/>
          </a:xfrm>
          <a:prstGeom prst="rect">
            <a:avLst/>
          </a:prstGeom>
        </p:spPr>
        <p:txBody>
          <a:bodyPr anchor="ctr">
            <a:normAutofit/>
          </a:bodyPr>
          <a:lstStyle>
            <a:lvl1pPr>
              <a:defRPr sz="2800" b="0" i="0">
                <a:solidFill>
                  <a:srgbClr val="004785"/>
                </a:solidFill>
                <a:latin typeface="+mn-lt"/>
                <a:ea typeface="Open Sans Light" charset="0"/>
                <a:cs typeface="Open Sans Light" charset="0"/>
              </a:defRPr>
            </a:lvl1pPr>
          </a:lstStyle>
          <a:p>
            <a:r>
              <a:rPr lang="en-US" dirty="0"/>
              <a:t>CLICK TO EDIT MASTER TITLE STYLE</a:t>
            </a:r>
          </a:p>
        </p:txBody>
      </p:sp>
      <p:cxnSp>
        <p:nvCxnSpPr>
          <p:cNvPr id="9" name="Straight Connector 8"/>
          <p:cNvCxnSpPr/>
          <p:nvPr/>
        </p:nvCxnSpPr>
        <p:spPr>
          <a:xfrm>
            <a:off x="1309087" y="365125"/>
            <a:ext cx="0" cy="747683"/>
          </a:xfrm>
          <a:prstGeom prst="line">
            <a:avLst/>
          </a:prstGeom>
          <a:ln w="9525">
            <a:solidFill>
              <a:srgbClr val="124F94"/>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1"/>
          </p:nvPr>
        </p:nvSpPr>
        <p:spPr>
          <a:xfrm>
            <a:off x="387352" y="1430823"/>
            <a:ext cx="10399469" cy="4458533"/>
          </a:xfrm>
          <a:prstGeom prst="rect">
            <a:avLst/>
          </a:prstGeom>
        </p:spPr>
        <p:txBody>
          <a:bodyPr/>
          <a:lstStyle>
            <a:lvl1pPr>
              <a:defRPr b="0" i="0">
                <a:latin typeface="+mn-lt"/>
                <a:ea typeface="Open Sans Light" charset="0"/>
                <a:cs typeface="Open Sans Light" charset="0"/>
              </a:defRPr>
            </a:lvl1pPr>
            <a:lvl2pPr marL="231769" indent="-231769">
              <a:buClr>
                <a:srgbClr val="124F94"/>
              </a:buClr>
              <a:buFont typeface="Arial" charset="0"/>
              <a:buChar char="•"/>
              <a:tabLst/>
              <a:defRPr b="0" i="0">
                <a:latin typeface="+mn-lt"/>
                <a:ea typeface="Open Sans Light" charset="0"/>
                <a:cs typeface="Open Sans Light" charset="0"/>
              </a:defRPr>
            </a:lvl2pPr>
            <a:lvl3pPr>
              <a:buClr>
                <a:srgbClr val="124F94"/>
              </a:buClr>
              <a:defRPr b="0" i="0">
                <a:latin typeface="+mn-lt"/>
                <a:ea typeface="Open Sans Light" charset="0"/>
                <a:cs typeface="Open Sans Light" charset="0"/>
              </a:defRPr>
            </a:lvl3pPr>
            <a:lvl4pPr>
              <a:buClr>
                <a:srgbClr val="124F94"/>
              </a:buClr>
              <a:defRPr b="0" i="0">
                <a:latin typeface="+mn-lt"/>
                <a:ea typeface="Open Sans Light" charset="0"/>
                <a:cs typeface="Open Sans Light" charset="0"/>
              </a:defRPr>
            </a:lvl4pPr>
            <a:lvl5pPr>
              <a:buClr>
                <a:srgbClr val="124F94"/>
              </a:buClr>
              <a:defRPr b="0" i="0">
                <a:latin typeface="+mn-lt"/>
                <a:ea typeface="Open Sans Light" charset="0"/>
                <a:cs typeface="Open Sans Light" charset="0"/>
              </a:defRPr>
            </a:lvl5pPr>
          </a:lstStyle>
          <a:p>
            <a:pPr lvl="0"/>
            <a:r>
              <a:rPr lang="en-US" dirty="0"/>
              <a:t>Click to edit Master text styles</a:t>
            </a:r>
          </a:p>
          <a:p>
            <a:pPr lvl="1"/>
            <a:r>
              <a:rPr lang="en-US" dirty="0"/>
              <a:t>First level</a:t>
            </a:r>
          </a:p>
          <a:p>
            <a:pPr lvl="2"/>
            <a:r>
              <a:rPr lang="en-US" dirty="0"/>
              <a:t>Second level</a:t>
            </a:r>
          </a:p>
          <a:p>
            <a:pPr lvl="3"/>
            <a:r>
              <a:rPr lang="en-US" dirty="0"/>
              <a:t>Fourth level</a:t>
            </a:r>
          </a:p>
          <a:p>
            <a:pPr lvl="4"/>
            <a:r>
              <a:rPr lang="en-US" dirty="0"/>
              <a:t>Fifth level</a:t>
            </a:r>
          </a:p>
        </p:txBody>
      </p:sp>
      <p:sp>
        <p:nvSpPr>
          <p:cNvPr id="4" name="Picture Placeholder 3"/>
          <p:cNvSpPr>
            <a:spLocks noGrp="1"/>
          </p:cNvSpPr>
          <p:nvPr>
            <p:ph type="pic" sz="quarter" idx="12"/>
          </p:nvPr>
        </p:nvSpPr>
        <p:spPr>
          <a:xfrm>
            <a:off x="387351" y="365126"/>
            <a:ext cx="738188" cy="747713"/>
          </a:xfrm>
          <a:prstGeom prst="rect">
            <a:avLst/>
          </a:prstGeom>
        </p:spPr>
        <p:txBody>
          <a:bodyPr/>
          <a:lstStyle>
            <a:lvl1pPr>
              <a:defRPr sz="800" b="0" i="0">
                <a:latin typeface="Open Sans Light" charset="0"/>
                <a:ea typeface="Open Sans Light" charset="0"/>
                <a:cs typeface="Open Sans Light" charset="0"/>
              </a:defRPr>
            </a:lvl1pPr>
          </a:lstStyle>
          <a:p>
            <a:endParaRPr lang="en-US" dirty="0"/>
          </a:p>
        </p:txBody>
      </p:sp>
      <p:sp>
        <p:nvSpPr>
          <p:cNvPr id="3" name="Footer Placeholder 2"/>
          <p:cNvSpPr>
            <a:spLocks noGrp="1"/>
          </p:cNvSpPr>
          <p:nvPr>
            <p:ph type="ftr" sz="quarter" idx="13"/>
          </p:nvPr>
        </p:nvSpPr>
        <p:spPr/>
        <p:txBody>
          <a:bodyPr/>
          <a:lstStyle/>
          <a:p>
            <a:r>
              <a:rPr lang="en-US"/>
              <a:t>SC-241 Aircraft Cleaning</a:t>
            </a:r>
            <a:endParaRPr lang="en-US" dirty="0"/>
          </a:p>
        </p:txBody>
      </p:sp>
    </p:spTree>
    <p:extLst>
      <p:ext uri="{BB962C8B-B14F-4D97-AF65-F5344CB8AC3E}">
        <p14:creationId xmlns:p14="http://schemas.microsoft.com/office/powerpoint/2010/main" val="1445956279"/>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4239" y="2391499"/>
            <a:ext cx="8516931" cy="1575292"/>
          </a:xfrm>
          <a:prstGeom prst="rect">
            <a:avLst/>
          </a:prstGeom>
        </p:spPr>
        <p:txBody>
          <a:bodyPr anchor="ctr">
            <a:noAutofit/>
          </a:bodyPr>
          <a:lstStyle>
            <a:lvl1pPr>
              <a:defRPr sz="5400" b="0" i="0">
                <a:solidFill>
                  <a:srgbClr val="004785"/>
                </a:solidFill>
                <a:latin typeface="+mn-lt"/>
                <a:ea typeface="Open Sans Light" charset="0"/>
                <a:cs typeface="Open Sans Light" charset="0"/>
              </a:defRPr>
            </a:lvl1pPr>
          </a:lstStyle>
          <a:p>
            <a:r>
              <a:rPr lang="en-US" dirty="0"/>
              <a:t>CLICK TO EDIT MASTER TITLE STYLE</a:t>
            </a:r>
          </a:p>
        </p:txBody>
      </p:sp>
      <p:sp>
        <p:nvSpPr>
          <p:cNvPr id="6" name="Picture Placeholder 5"/>
          <p:cNvSpPr>
            <a:spLocks noGrp="1"/>
          </p:cNvSpPr>
          <p:nvPr>
            <p:ph type="pic" sz="quarter" idx="10"/>
          </p:nvPr>
        </p:nvSpPr>
        <p:spPr>
          <a:xfrm>
            <a:off x="836301" y="2391499"/>
            <a:ext cx="1600200" cy="1600200"/>
          </a:xfrm>
          <a:prstGeom prst="rect">
            <a:avLst/>
          </a:prstGeom>
        </p:spPr>
        <p:txBody>
          <a:bodyPr>
            <a:normAutofit/>
          </a:bodyPr>
          <a:lstStyle>
            <a:lvl1pPr>
              <a:defRPr sz="1000" b="0" i="0">
                <a:latin typeface="Open Sans Light" charset="0"/>
                <a:ea typeface="Open Sans Light" charset="0"/>
                <a:cs typeface="Open Sans Light" charset="0"/>
              </a:defRPr>
            </a:lvl1pPr>
          </a:lstStyle>
          <a:p>
            <a:r>
              <a:rPr lang="en-US" dirty="0"/>
              <a:t>Drag picture to placeholder or click icon to add</a:t>
            </a:r>
          </a:p>
        </p:txBody>
      </p:sp>
      <p:cxnSp>
        <p:nvCxnSpPr>
          <p:cNvPr id="11" name="Straight Connector 10"/>
          <p:cNvCxnSpPr/>
          <p:nvPr userDrawn="1"/>
        </p:nvCxnSpPr>
        <p:spPr>
          <a:xfrm>
            <a:off x="2836473" y="2378991"/>
            <a:ext cx="0" cy="1611824"/>
          </a:xfrm>
          <a:prstGeom prst="line">
            <a:avLst/>
          </a:prstGeom>
          <a:ln w="12700">
            <a:solidFill>
              <a:srgbClr val="124F94"/>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SC-241 Aircraft Cleaning</a:t>
            </a:r>
            <a:endParaRPr lang="en-US" dirty="0"/>
          </a:p>
        </p:txBody>
      </p:sp>
    </p:spTree>
    <p:extLst>
      <p:ext uri="{BB962C8B-B14F-4D97-AF65-F5344CB8AC3E}">
        <p14:creationId xmlns:p14="http://schemas.microsoft.com/office/powerpoint/2010/main" val="19267601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4112" y="365125"/>
            <a:ext cx="9392708" cy="747683"/>
          </a:xfrm>
          <a:prstGeom prst="rect">
            <a:avLst/>
          </a:prstGeom>
        </p:spPr>
        <p:txBody>
          <a:bodyPr anchor="ctr">
            <a:normAutofit/>
          </a:bodyPr>
          <a:lstStyle>
            <a:lvl1pPr>
              <a:defRPr sz="2800" b="0" i="0">
                <a:solidFill>
                  <a:srgbClr val="004785"/>
                </a:solidFill>
                <a:latin typeface="+mn-lt"/>
                <a:ea typeface="Open Sans Light" charset="0"/>
                <a:cs typeface="Open Sans Light" charset="0"/>
              </a:defRPr>
            </a:lvl1pPr>
          </a:lstStyle>
          <a:p>
            <a:r>
              <a:rPr lang="en-US" dirty="0"/>
              <a:t>CLICK TO EDIT MASTER TITLE STYLE</a:t>
            </a:r>
          </a:p>
        </p:txBody>
      </p:sp>
      <p:cxnSp>
        <p:nvCxnSpPr>
          <p:cNvPr id="9" name="Straight Connector 8"/>
          <p:cNvCxnSpPr/>
          <p:nvPr/>
        </p:nvCxnSpPr>
        <p:spPr>
          <a:xfrm>
            <a:off x="1309087" y="365125"/>
            <a:ext cx="0" cy="747683"/>
          </a:xfrm>
          <a:prstGeom prst="line">
            <a:avLst/>
          </a:prstGeom>
          <a:ln w="9525">
            <a:solidFill>
              <a:srgbClr val="124F94"/>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1"/>
          </p:nvPr>
        </p:nvSpPr>
        <p:spPr>
          <a:xfrm>
            <a:off x="387351" y="1430822"/>
            <a:ext cx="10399469" cy="4458533"/>
          </a:xfrm>
          <a:prstGeom prst="rect">
            <a:avLst/>
          </a:prstGeom>
        </p:spPr>
        <p:txBody>
          <a:bodyPr/>
          <a:lstStyle>
            <a:lvl1pPr>
              <a:defRPr b="0" i="0">
                <a:latin typeface="+mn-lt"/>
                <a:ea typeface="Open Sans Light" charset="0"/>
                <a:cs typeface="Open Sans Light" charset="0"/>
              </a:defRPr>
            </a:lvl1pPr>
            <a:lvl2pPr marL="231775" indent="-231775">
              <a:buClr>
                <a:srgbClr val="124F94"/>
              </a:buClr>
              <a:buFont typeface="Arial" charset="0"/>
              <a:buChar char="•"/>
              <a:tabLst/>
              <a:defRPr b="0" i="0">
                <a:latin typeface="+mn-lt"/>
                <a:ea typeface="Open Sans Light" charset="0"/>
                <a:cs typeface="Open Sans Light" charset="0"/>
              </a:defRPr>
            </a:lvl2pPr>
            <a:lvl3pPr>
              <a:buClr>
                <a:srgbClr val="124F94"/>
              </a:buClr>
              <a:defRPr b="0" i="0">
                <a:latin typeface="+mn-lt"/>
                <a:ea typeface="Open Sans Light" charset="0"/>
                <a:cs typeface="Open Sans Light" charset="0"/>
              </a:defRPr>
            </a:lvl3pPr>
            <a:lvl4pPr>
              <a:buClr>
                <a:srgbClr val="124F94"/>
              </a:buClr>
              <a:defRPr b="0" i="0">
                <a:latin typeface="+mn-lt"/>
                <a:ea typeface="Open Sans Light" charset="0"/>
                <a:cs typeface="Open Sans Light" charset="0"/>
              </a:defRPr>
            </a:lvl4pPr>
            <a:lvl5pPr>
              <a:buClr>
                <a:srgbClr val="124F94"/>
              </a:buClr>
              <a:defRPr b="0" i="0">
                <a:latin typeface="+mn-lt"/>
                <a:ea typeface="Open Sans Light" charset="0"/>
                <a:cs typeface="Open Sans Light" charset="0"/>
              </a:defRPr>
            </a:lvl5pPr>
          </a:lstStyle>
          <a:p>
            <a:pPr lvl="0"/>
            <a:r>
              <a:rPr lang="en-US" dirty="0"/>
              <a:t>Click to edit Master text styles</a:t>
            </a:r>
          </a:p>
          <a:p>
            <a:pPr lvl="1"/>
            <a:r>
              <a:rPr lang="en-US" dirty="0"/>
              <a:t>First level</a:t>
            </a:r>
          </a:p>
          <a:p>
            <a:pPr lvl="2"/>
            <a:r>
              <a:rPr lang="en-US" dirty="0"/>
              <a:t>Second level</a:t>
            </a:r>
          </a:p>
          <a:p>
            <a:pPr lvl="3"/>
            <a:r>
              <a:rPr lang="en-US" dirty="0"/>
              <a:t>Fourth level</a:t>
            </a:r>
          </a:p>
          <a:p>
            <a:pPr lvl="4"/>
            <a:r>
              <a:rPr lang="en-US" dirty="0"/>
              <a:t>Fifth level</a:t>
            </a:r>
          </a:p>
        </p:txBody>
      </p:sp>
      <p:sp>
        <p:nvSpPr>
          <p:cNvPr id="4" name="Picture Placeholder 3"/>
          <p:cNvSpPr>
            <a:spLocks noGrp="1"/>
          </p:cNvSpPr>
          <p:nvPr>
            <p:ph type="pic" sz="quarter" idx="12"/>
          </p:nvPr>
        </p:nvSpPr>
        <p:spPr>
          <a:xfrm>
            <a:off x="387350" y="365125"/>
            <a:ext cx="738188" cy="747713"/>
          </a:xfrm>
          <a:prstGeom prst="rect">
            <a:avLst/>
          </a:prstGeom>
        </p:spPr>
        <p:txBody>
          <a:bodyPr/>
          <a:lstStyle>
            <a:lvl1pPr>
              <a:defRPr sz="800" b="0" i="0">
                <a:latin typeface="Open Sans Light" charset="0"/>
                <a:ea typeface="Open Sans Light" charset="0"/>
                <a:cs typeface="Open Sans Light" charset="0"/>
              </a:defRPr>
            </a:lvl1pPr>
          </a:lstStyle>
          <a:p>
            <a:endParaRPr lang="en-US" dirty="0"/>
          </a:p>
        </p:txBody>
      </p:sp>
      <p:sp>
        <p:nvSpPr>
          <p:cNvPr id="3" name="Footer Placeholder 2"/>
          <p:cNvSpPr>
            <a:spLocks noGrp="1"/>
          </p:cNvSpPr>
          <p:nvPr>
            <p:ph type="ftr" sz="quarter" idx="13"/>
          </p:nvPr>
        </p:nvSpPr>
        <p:spPr/>
        <p:txBody>
          <a:bodyPr/>
          <a:lstStyle/>
          <a:p>
            <a:r>
              <a:rPr lang="en-US"/>
              <a:t>SC-241 Aircraft Cleaning</a:t>
            </a:r>
            <a:endParaRPr lang="en-US" dirty="0"/>
          </a:p>
        </p:txBody>
      </p:sp>
    </p:spTree>
    <p:extLst>
      <p:ext uri="{BB962C8B-B14F-4D97-AF65-F5344CB8AC3E}">
        <p14:creationId xmlns:p14="http://schemas.microsoft.com/office/powerpoint/2010/main" val="592000050"/>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8466" y="-11650"/>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7" name="Rectangle 6"/>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Tree>
    <p:extLst>
      <p:ext uri="{BB962C8B-B14F-4D97-AF65-F5344CB8AC3E}">
        <p14:creationId xmlns:p14="http://schemas.microsoft.com/office/powerpoint/2010/main" val="3631098274"/>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85000"/>
            <a:extLst>
              <a:ext uri="{28A0092B-C50C-407E-A947-70E740481C1C}">
                <a14:useLocalDpi xmlns:a14="http://schemas.microsoft.com/office/drawing/2010/main"/>
              </a:ext>
            </a:extLst>
          </a:blip>
          <a:stretch>
            <a:fillRect/>
          </a:stretch>
        </p:blipFill>
        <p:spPr>
          <a:xfrm>
            <a:off x="1" y="-11650"/>
            <a:ext cx="12200463" cy="6864476"/>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9" name="Rectangle 8"/>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8" name="TextBox 7"/>
          <p:cNvSpPr txBox="1"/>
          <p:nvPr userDrawn="1"/>
        </p:nvSpPr>
        <p:spPr>
          <a:xfrm>
            <a:off x="408519" y="6709265"/>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921415360"/>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6" y="-17590"/>
            <a:ext cx="12200463" cy="6864476"/>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Open Sans Light" charset="0"/>
                <a:ea typeface="Open Sans Light" charset="0"/>
                <a:cs typeface="Open Sans Light" charset="0"/>
              </a:defRPr>
            </a:lvl1pPr>
          </a:lstStyle>
          <a:p>
            <a:r>
              <a:rPr lang="en-US" dirty="0"/>
              <a:t>CLICK TO EDIT MASTER TITLE STYLE</a:t>
            </a:r>
          </a:p>
        </p:txBody>
      </p:sp>
      <p:sp>
        <p:nvSpPr>
          <p:cNvPr id="7" name="Rectangle 6"/>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10" name="TextBox 9">
            <a:extLst>
              <a:ext uri="{FF2B5EF4-FFF2-40B4-BE49-F238E27FC236}">
                <a16:creationId xmlns:a16="http://schemas.microsoft.com/office/drawing/2014/main" id="{009A6F40-EC50-409B-BE47-539EC4F7AFCF}"/>
              </a:ext>
            </a:extLst>
          </p:cNvPr>
          <p:cNvSpPr txBox="1"/>
          <p:nvPr userDrawn="1"/>
        </p:nvSpPr>
        <p:spPr>
          <a:xfrm>
            <a:off x="408519" y="6709265"/>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2157399694"/>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8" y="-11651"/>
            <a:ext cx="12200463" cy="6864477"/>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9" name="Rectangle 8"/>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10" name="TextBox 9">
            <a:extLst>
              <a:ext uri="{FF2B5EF4-FFF2-40B4-BE49-F238E27FC236}">
                <a16:creationId xmlns:a16="http://schemas.microsoft.com/office/drawing/2014/main" id="{FAEBC831-476E-46FB-9B14-E6C095CFF79C}"/>
              </a:ext>
            </a:extLst>
          </p:cNvPr>
          <p:cNvSpPr txBox="1"/>
          <p:nvPr userDrawn="1"/>
        </p:nvSpPr>
        <p:spPr>
          <a:xfrm>
            <a:off x="408519" y="6709265"/>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1089046166"/>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alphaModFix amt="75000"/>
            <a:extLst>
              <a:ext uri="{28A0092B-C50C-407E-A947-70E740481C1C}">
                <a14:useLocalDpi xmlns:a14="http://schemas.microsoft.com/office/drawing/2010/main"/>
              </a:ext>
            </a:extLst>
          </a:blip>
          <a:stretch>
            <a:fillRect/>
          </a:stretch>
        </p:blipFill>
        <p:spPr>
          <a:xfrm>
            <a:off x="-8459" y="-15244"/>
            <a:ext cx="12200460" cy="6864475"/>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7" name="Rectangle 6"/>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9" name="Footer Placeholder 1">
            <a:extLst>
              <a:ext uri="{FF2B5EF4-FFF2-40B4-BE49-F238E27FC236}">
                <a16:creationId xmlns:a16="http://schemas.microsoft.com/office/drawing/2014/main" id="{E76EC7A8-13E2-417A-BAEC-88BC0E90ED0C}"/>
              </a:ext>
            </a:extLst>
          </p:cNvPr>
          <p:cNvSpPr>
            <a:spLocks noGrp="1"/>
          </p:cNvSpPr>
          <p:nvPr>
            <p:ph type="ftr" sz="quarter" idx="3"/>
          </p:nvPr>
        </p:nvSpPr>
        <p:spPr>
          <a:xfrm>
            <a:off x="408518" y="6467842"/>
            <a:ext cx="8984135" cy="202495"/>
          </a:xfrm>
          <a:prstGeom prst="rect">
            <a:avLst/>
          </a:prstGeom>
        </p:spPr>
        <p:txBody>
          <a:bodyPr vert="horz" lIns="0" tIns="0" rIns="0" bIns="0" rtlCol="0" anchor="ctr"/>
          <a:lstStyle>
            <a:lvl1pPr algn="l">
              <a:defRPr sz="1100">
                <a:solidFill>
                  <a:schemeClr val="accent1"/>
                </a:solidFill>
              </a:defRPr>
            </a:lvl1pPr>
          </a:lstStyle>
          <a:p>
            <a:r>
              <a:rPr lang="en-US"/>
              <a:t>SC-241 Aircraft Cleaning</a:t>
            </a:r>
            <a:endParaRPr lang="en-US" dirty="0"/>
          </a:p>
        </p:txBody>
      </p:sp>
      <p:sp>
        <p:nvSpPr>
          <p:cNvPr id="12" name="TextBox 11">
            <a:extLst>
              <a:ext uri="{FF2B5EF4-FFF2-40B4-BE49-F238E27FC236}">
                <a16:creationId xmlns:a16="http://schemas.microsoft.com/office/drawing/2014/main" id="{399A7AB9-1A0D-4773-A8F2-9065EF2700A9}"/>
              </a:ext>
            </a:extLst>
          </p:cNvPr>
          <p:cNvSpPr txBox="1"/>
          <p:nvPr userDrawn="1"/>
        </p:nvSpPr>
        <p:spPr>
          <a:xfrm>
            <a:off x="408519" y="6725166"/>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2230257557"/>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5" y="-17931"/>
            <a:ext cx="12200460" cy="6864475"/>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6" name="Title 1"/>
          <p:cNvSpPr>
            <a:spLocks noGrp="1"/>
          </p:cNvSpPr>
          <p:nvPr>
            <p:ph type="title" hasCustomPrompt="1"/>
          </p:nvPr>
        </p:nvSpPr>
        <p:spPr>
          <a:xfrm>
            <a:off x="461707" y="2698003"/>
            <a:ext cx="11374123"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9" name="Rectangle 8"/>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10" name="TextBox 9">
            <a:extLst>
              <a:ext uri="{FF2B5EF4-FFF2-40B4-BE49-F238E27FC236}">
                <a16:creationId xmlns:a16="http://schemas.microsoft.com/office/drawing/2014/main" id="{7BAF008A-E0DC-4EED-A0D9-44EC1F795E49}"/>
              </a:ext>
            </a:extLst>
          </p:cNvPr>
          <p:cNvSpPr txBox="1"/>
          <p:nvPr userDrawn="1"/>
        </p:nvSpPr>
        <p:spPr>
          <a:xfrm>
            <a:off x="408519" y="6709265"/>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890400689"/>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50"/>
            <a:ext cx="12200463" cy="6861380"/>
          </a:xfrm>
          <a:prstGeom prst="rect">
            <a:avLst/>
          </a:prstGeom>
        </p:spPr>
      </p:pic>
      <p:sp>
        <p:nvSpPr>
          <p:cNvPr id="6" name="Title 1"/>
          <p:cNvSpPr>
            <a:spLocks noGrp="1"/>
          </p:cNvSpPr>
          <p:nvPr>
            <p:ph type="title" hasCustomPrompt="1"/>
          </p:nvPr>
        </p:nvSpPr>
        <p:spPr>
          <a:xfrm>
            <a:off x="461707" y="2698003"/>
            <a:ext cx="10515600" cy="1047003"/>
          </a:xfrm>
          <a:prstGeom prst="rect">
            <a:avLst/>
          </a:prstGeom>
        </p:spPr>
        <p:txBody>
          <a:bodyPr>
            <a:normAutofit/>
          </a:bodyPr>
          <a:lstStyle>
            <a:lvl1pPr>
              <a:defRPr sz="4800" b="0">
                <a:solidFill>
                  <a:srgbClr val="124F94"/>
                </a:solidFill>
                <a:latin typeface="+mn-lt"/>
                <a:cs typeface="Open Sans"/>
              </a:defRPr>
            </a:lvl1pPr>
          </a:lstStyle>
          <a:p>
            <a:r>
              <a:rPr lang="en-US" dirty="0"/>
              <a:t>CLICK TO EDIT MASTER TITLE STYLE</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3"/>
            <a:ext cx="12200465" cy="6864477"/>
          </a:xfrm>
          <a:prstGeom prst="rect">
            <a:avLst/>
          </a:prstGeom>
        </p:spPr>
      </p:pic>
      <p:sp>
        <p:nvSpPr>
          <p:cNvPr id="5" name="TextBox 4"/>
          <p:cNvSpPr txBox="1"/>
          <p:nvPr userDrawn="1"/>
        </p:nvSpPr>
        <p:spPr>
          <a:xfrm>
            <a:off x="11555708" y="6393772"/>
            <a:ext cx="402674" cy="307777"/>
          </a:xfrm>
          <a:prstGeom prst="rect">
            <a:avLst/>
          </a:prstGeom>
          <a:noFill/>
        </p:spPr>
        <p:txBody>
          <a:bodyPr wrap="none" rtlCol="0">
            <a:spAutoFit/>
          </a:bodyPr>
          <a:lstStyle/>
          <a:p>
            <a:fld id="{12F9CF96-D3BD-434C-8CE7-9B715601D5A8}" type="slidenum">
              <a:rPr lang="en-US" sz="1400" smtClean="0">
                <a:solidFill>
                  <a:schemeClr val="bg1"/>
                </a:solidFill>
              </a:rPr>
              <a:t>‹#›</a:t>
            </a:fld>
            <a:endParaRPr lang="en-US" sz="1400" dirty="0">
              <a:solidFill>
                <a:schemeClr val="bg1"/>
              </a:solidFill>
            </a:endParaRPr>
          </a:p>
        </p:txBody>
      </p:sp>
      <p:sp>
        <p:nvSpPr>
          <p:cNvPr id="7" name="TextBox 6">
            <a:extLst>
              <a:ext uri="{FF2B5EF4-FFF2-40B4-BE49-F238E27FC236}">
                <a16:creationId xmlns:a16="http://schemas.microsoft.com/office/drawing/2014/main" id="{60D88900-C824-4C0C-BCE8-5014EED8D7FA}"/>
              </a:ext>
            </a:extLst>
          </p:cNvPr>
          <p:cNvSpPr txBox="1"/>
          <p:nvPr userDrawn="1"/>
        </p:nvSpPr>
        <p:spPr>
          <a:xfrm>
            <a:off x="408519" y="6709265"/>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
        <p:nvSpPr>
          <p:cNvPr id="8" name="Footer Placeholder 2">
            <a:extLst>
              <a:ext uri="{FF2B5EF4-FFF2-40B4-BE49-F238E27FC236}">
                <a16:creationId xmlns:a16="http://schemas.microsoft.com/office/drawing/2014/main" id="{E696286F-E2B6-42EE-AA18-E317FBECDEDA}"/>
              </a:ext>
            </a:extLst>
          </p:cNvPr>
          <p:cNvSpPr>
            <a:spLocks noGrp="1"/>
          </p:cNvSpPr>
          <p:nvPr>
            <p:ph type="ftr" sz="quarter" idx="10"/>
          </p:nvPr>
        </p:nvSpPr>
        <p:spPr>
          <a:xfrm>
            <a:off x="408518" y="6467842"/>
            <a:ext cx="8984135" cy="202495"/>
          </a:xfrm>
        </p:spPr>
        <p:txBody>
          <a:bodyPr/>
          <a:lstStyle/>
          <a:p>
            <a:r>
              <a:rPr lang="en-US"/>
              <a:t>SC-241 Aircraft Cleaning</a:t>
            </a:r>
            <a:endParaRPr lang="en-US" dirty="0"/>
          </a:p>
        </p:txBody>
      </p:sp>
    </p:spTree>
    <p:extLst>
      <p:ext uri="{BB962C8B-B14F-4D97-AF65-F5344CB8AC3E}">
        <p14:creationId xmlns:p14="http://schemas.microsoft.com/office/powerpoint/2010/main" val="2882308981"/>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SC-241 Aircraft Cleaning</a:t>
            </a:r>
            <a:endParaRPr lang="en-US" dirty="0"/>
          </a:p>
        </p:txBody>
      </p:sp>
    </p:spTree>
    <p:extLst>
      <p:ext uri="{BB962C8B-B14F-4D97-AF65-F5344CB8AC3E}">
        <p14:creationId xmlns:p14="http://schemas.microsoft.com/office/powerpoint/2010/main" val="3471866413"/>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9" name="Freeform 8"/>
          <p:cNvSpPr/>
          <p:nvPr userDrawn="1"/>
        </p:nvSpPr>
        <p:spPr bwMode="hidden">
          <a:xfrm>
            <a:off x="0" y="394333"/>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hasCustomPrompt="1"/>
          </p:nvPr>
        </p:nvSpPr>
        <p:spPr>
          <a:xfrm>
            <a:off x="609600" y="1214965"/>
            <a:ext cx="10972800" cy="4876800"/>
          </a:xfrm>
        </p:spPr>
        <p:txBody>
          <a:bodyPr/>
          <a:lstStyle>
            <a:lvl1pPr>
              <a:defRPr sz="2400"/>
            </a:lvl1pPr>
            <a:lvl2pPr>
              <a:defRPr sz="2400"/>
            </a:lvl2pPr>
            <a:lvl3pPr>
              <a:defRPr sz="2400"/>
            </a:lvl3pPr>
            <a:lvl4pPr>
              <a:defRPr sz="2400"/>
            </a:lvl4pPr>
            <a:lvl5pPr>
              <a:defRPr sz="2400"/>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407912"/>
            <a:ext cx="3860800" cy="170688"/>
          </a:xfrm>
        </p:spPr>
        <p:txBody>
          <a:bodyPr/>
          <a:lstStyle/>
          <a:p>
            <a:r>
              <a:rPr lang="en-US"/>
              <a:t>SC-241 Aircraft Cleaning</a:t>
            </a:r>
            <a:endParaRPr lang="en-US" dirty="0"/>
          </a:p>
        </p:txBody>
      </p:sp>
      <p:sp>
        <p:nvSpPr>
          <p:cNvPr id="6" name="Slide Number Placeholder 5"/>
          <p:cNvSpPr>
            <a:spLocks noGrp="1"/>
          </p:cNvSpPr>
          <p:nvPr>
            <p:ph type="sldNum" sz="quarter" idx="12"/>
          </p:nvPr>
        </p:nvSpPr>
        <p:spPr>
          <a:xfrm>
            <a:off x="8737600" y="6407912"/>
            <a:ext cx="2844800" cy="170688"/>
          </a:xfrm>
        </p:spPr>
        <p:txBody>
          <a:bodyPr/>
          <a:lstStyle/>
          <a:p>
            <a:fld id="{C5A2E38E-3676-4AC9-AE40-117CF2D4B3AC}" type="slidenum">
              <a:rPr lang="en-US" smtClean="0"/>
              <a:pPr/>
              <a:t>‹#›</a:t>
            </a:fld>
            <a:endParaRPr lang="en-US"/>
          </a:p>
        </p:txBody>
      </p:sp>
      <p:cxnSp>
        <p:nvCxnSpPr>
          <p:cNvPr id="8" name="Straight Connector 7"/>
          <p:cNvCxnSpPr/>
          <p:nvPr userDrawn="1"/>
        </p:nvCxnSpPr>
        <p:spPr>
          <a:xfrm>
            <a:off x="609600" y="6346954"/>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609600" y="182880"/>
            <a:ext cx="10972800" cy="670560"/>
          </a:xfrm>
        </p:spPr>
        <p:txBody>
          <a:bodyPr/>
          <a:lstStyle>
            <a:lvl1pPr>
              <a:defRPr sz="2667"/>
            </a:lvl1pPr>
          </a:lstStyle>
          <a:p>
            <a:r>
              <a:rPr lang="en-US" dirty="0"/>
              <a:t>Click to edit Master title style</a:t>
            </a:r>
          </a:p>
        </p:txBody>
      </p:sp>
      <p:sp>
        <p:nvSpPr>
          <p:cNvPr id="11" name="TextBox 10"/>
          <p:cNvSpPr txBox="1"/>
          <p:nvPr userDrawn="1"/>
        </p:nvSpPr>
        <p:spPr>
          <a:xfrm>
            <a:off x="609600" y="6407914"/>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2" name="TextBox 11"/>
          <p:cNvSpPr txBox="1"/>
          <p:nvPr userDrawn="1"/>
        </p:nvSpPr>
        <p:spPr>
          <a:xfrm>
            <a:off x="3048000" y="6586812"/>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3658700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Two-thirds Slide">
    <p:spTree>
      <p:nvGrpSpPr>
        <p:cNvPr id="1" name=""/>
        <p:cNvGrpSpPr/>
        <p:nvPr/>
      </p:nvGrpSpPr>
      <p:grpSpPr>
        <a:xfrm>
          <a:off x="0" y="0"/>
          <a:ext cx="0" cy="0"/>
          <a:chOff x="0" y="0"/>
          <a:chExt cx="0" cy="0"/>
        </a:xfrm>
      </p:grpSpPr>
      <p:sp>
        <p:nvSpPr>
          <p:cNvPr id="12" name="Freeform 11"/>
          <p:cNvSpPr/>
          <p:nvPr userDrawn="1"/>
        </p:nvSpPr>
        <p:spPr bwMode="hidden">
          <a:xfrm>
            <a:off x="0" y="394333"/>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82880"/>
            <a:ext cx="10972800" cy="670560"/>
          </a:xfrm>
        </p:spPr>
        <p:txBody>
          <a:bodyPr/>
          <a:lstStyle>
            <a:lvl1pPr>
              <a:defRPr sz="2667"/>
            </a:lvl1pPr>
          </a:lstStyle>
          <a:p>
            <a:r>
              <a:rPr lang="en-US" dirty="0"/>
              <a:t>Click to edit Master title style</a:t>
            </a:r>
          </a:p>
        </p:txBody>
      </p:sp>
      <p:sp>
        <p:nvSpPr>
          <p:cNvPr id="6" name="Content Placeholder 5"/>
          <p:cNvSpPr>
            <a:spLocks noGrp="1"/>
          </p:cNvSpPr>
          <p:nvPr>
            <p:ph sz="quarter" idx="12" hasCustomPrompt="1"/>
          </p:nvPr>
        </p:nvSpPr>
        <p:spPr>
          <a:xfrm>
            <a:off x="609600" y="1214965"/>
            <a:ext cx="725424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8046720" y="1214965"/>
            <a:ext cx="3535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4165600" y="6407912"/>
            <a:ext cx="3860800" cy="170688"/>
          </a:xfrm>
        </p:spPr>
        <p:txBody>
          <a:bodyPr/>
          <a:lstStyle/>
          <a:p>
            <a:r>
              <a:rPr lang="en-US"/>
              <a:t>SC-241 Aircraft Cleaning</a:t>
            </a:r>
            <a:endParaRPr lang="en-US" dirty="0"/>
          </a:p>
        </p:txBody>
      </p:sp>
      <p:sp>
        <p:nvSpPr>
          <p:cNvPr id="14" name="Slide Number Placeholder 5"/>
          <p:cNvSpPr>
            <a:spLocks noGrp="1"/>
          </p:cNvSpPr>
          <p:nvPr>
            <p:ph type="sldNum" sz="quarter" idx="14"/>
          </p:nvPr>
        </p:nvSpPr>
        <p:spPr>
          <a:xfrm>
            <a:off x="8737600" y="6407912"/>
            <a:ext cx="2844800" cy="170688"/>
          </a:xfrm>
        </p:spPr>
        <p:txBody>
          <a:bodyPr/>
          <a:lstStyle/>
          <a:p>
            <a:fld id="{C5A2E38E-3676-4AC9-AE40-117CF2D4B3AC}" type="slidenum">
              <a:rPr lang="en-US" smtClean="0"/>
              <a:pPr/>
              <a:t>‹#›</a:t>
            </a:fld>
            <a:endParaRPr lang="en-US"/>
          </a:p>
        </p:txBody>
      </p:sp>
      <p:cxnSp>
        <p:nvCxnSpPr>
          <p:cNvPr id="15" name="Straight Connector 14"/>
          <p:cNvCxnSpPr/>
          <p:nvPr userDrawn="1"/>
        </p:nvCxnSpPr>
        <p:spPr>
          <a:xfrm>
            <a:off x="609600" y="6346954"/>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09600" y="6407914"/>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7" name="TextBox 16"/>
          <p:cNvSpPr txBox="1"/>
          <p:nvPr userDrawn="1"/>
        </p:nvSpPr>
        <p:spPr>
          <a:xfrm>
            <a:off x="3048000" y="6586812"/>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70639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4238" y="2391498"/>
            <a:ext cx="8516931" cy="1575292"/>
          </a:xfrm>
          <a:prstGeom prst="rect">
            <a:avLst/>
          </a:prstGeom>
        </p:spPr>
        <p:txBody>
          <a:bodyPr anchor="ctr">
            <a:noAutofit/>
          </a:bodyPr>
          <a:lstStyle>
            <a:lvl1pPr>
              <a:defRPr sz="5400" b="0" i="0">
                <a:solidFill>
                  <a:srgbClr val="004785"/>
                </a:solidFill>
                <a:latin typeface="+mn-lt"/>
                <a:ea typeface="Open Sans Light" charset="0"/>
                <a:cs typeface="Open Sans Light" charset="0"/>
              </a:defRPr>
            </a:lvl1pPr>
          </a:lstStyle>
          <a:p>
            <a:r>
              <a:rPr lang="en-US" dirty="0"/>
              <a:t>CLICK TO EDIT MASTER TITLE STYLE</a:t>
            </a:r>
          </a:p>
        </p:txBody>
      </p:sp>
      <p:sp>
        <p:nvSpPr>
          <p:cNvPr id="6" name="Picture Placeholder 5"/>
          <p:cNvSpPr>
            <a:spLocks noGrp="1"/>
          </p:cNvSpPr>
          <p:nvPr>
            <p:ph type="pic" sz="quarter" idx="10"/>
          </p:nvPr>
        </p:nvSpPr>
        <p:spPr>
          <a:xfrm>
            <a:off x="836301" y="2391498"/>
            <a:ext cx="1600200" cy="1600200"/>
          </a:xfrm>
          <a:prstGeom prst="rect">
            <a:avLst/>
          </a:prstGeom>
        </p:spPr>
        <p:txBody>
          <a:bodyPr>
            <a:normAutofit/>
          </a:bodyPr>
          <a:lstStyle>
            <a:lvl1pPr>
              <a:defRPr sz="1000" b="0" i="0">
                <a:latin typeface="Open Sans Light" charset="0"/>
                <a:ea typeface="Open Sans Light" charset="0"/>
                <a:cs typeface="Open Sans Light" charset="0"/>
              </a:defRPr>
            </a:lvl1pPr>
          </a:lstStyle>
          <a:p>
            <a:r>
              <a:rPr lang="en-US" dirty="0"/>
              <a:t>Drag picture to placeholder or click icon to add</a:t>
            </a:r>
          </a:p>
        </p:txBody>
      </p:sp>
      <p:cxnSp>
        <p:nvCxnSpPr>
          <p:cNvPr id="11" name="Straight Connector 10"/>
          <p:cNvCxnSpPr/>
          <p:nvPr userDrawn="1"/>
        </p:nvCxnSpPr>
        <p:spPr>
          <a:xfrm>
            <a:off x="2836473" y="2378990"/>
            <a:ext cx="0" cy="1611824"/>
          </a:xfrm>
          <a:prstGeom prst="line">
            <a:avLst/>
          </a:prstGeom>
          <a:ln w="12700">
            <a:solidFill>
              <a:srgbClr val="124F94"/>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SC-241 Aircraft Cleaning</a:t>
            </a:r>
            <a:endParaRPr lang="en-US" dirty="0"/>
          </a:p>
        </p:txBody>
      </p:sp>
    </p:spTree>
    <p:extLst>
      <p:ext uri="{BB962C8B-B14F-4D97-AF65-F5344CB8AC3E}">
        <p14:creationId xmlns:p14="http://schemas.microsoft.com/office/powerpoint/2010/main" val="4171921342"/>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One-third Slide">
    <p:bg>
      <p:bgPr>
        <a:solidFill>
          <a:schemeClr val="accent1"/>
        </a:solidFill>
        <a:effectLst/>
      </p:bgPr>
    </p:bg>
    <p:spTree>
      <p:nvGrpSpPr>
        <p:cNvPr id="1" name=""/>
        <p:cNvGrpSpPr/>
        <p:nvPr/>
      </p:nvGrpSpPr>
      <p:grpSpPr>
        <a:xfrm>
          <a:off x="0" y="0"/>
          <a:ext cx="0" cy="0"/>
          <a:chOff x="0" y="0"/>
          <a:chExt cx="0" cy="0"/>
        </a:xfrm>
      </p:grpSpPr>
      <p:sp>
        <p:nvSpPr>
          <p:cNvPr id="18" name="Freeform 17"/>
          <p:cNvSpPr/>
          <p:nvPr userDrawn="1"/>
        </p:nvSpPr>
        <p:spPr bwMode="hidden">
          <a:xfrm>
            <a:off x="0" y="394333"/>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82880"/>
            <a:ext cx="10972800" cy="670560"/>
          </a:xfrm>
        </p:spPr>
        <p:txBody>
          <a:bodyPr/>
          <a:lstStyle>
            <a:lvl1pPr>
              <a:defRPr sz="2667"/>
            </a:lvl1pPr>
          </a:lstStyle>
          <a:p>
            <a:r>
              <a:rPr lang="en-US" dirty="0"/>
              <a:t>Click to edit Master title style</a:t>
            </a:r>
          </a:p>
        </p:txBody>
      </p:sp>
      <p:sp>
        <p:nvSpPr>
          <p:cNvPr id="6" name="Content Placeholder 5"/>
          <p:cNvSpPr>
            <a:spLocks noGrp="1"/>
          </p:cNvSpPr>
          <p:nvPr>
            <p:ph sz="quarter" idx="12" hasCustomPrompt="1"/>
          </p:nvPr>
        </p:nvSpPr>
        <p:spPr>
          <a:xfrm>
            <a:off x="609600" y="1214965"/>
            <a:ext cx="3535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4328160" y="1214965"/>
            <a:ext cx="725424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11"/>
          </p:nvPr>
        </p:nvSpPr>
        <p:spPr>
          <a:xfrm>
            <a:off x="4165600" y="6407912"/>
            <a:ext cx="3860800" cy="170688"/>
          </a:xfrm>
        </p:spPr>
        <p:txBody>
          <a:bodyPr/>
          <a:lstStyle/>
          <a:p>
            <a:r>
              <a:rPr lang="en-US"/>
              <a:t>SC-241 Aircraft Cleaning</a:t>
            </a:r>
            <a:endParaRPr lang="en-US" dirty="0"/>
          </a:p>
        </p:txBody>
      </p:sp>
      <p:sp>
        <p:nvSpPr>
          <p:cNvPr id="13" name="Slide Number Placeholder 5"/>
          <p:cNvSpPr>
            <a:spLocks noGrp="1"/>
          </p:cNvSpPr>
          <p:nvPr>
            <p:ph type="sldNum" sz="quarter" idx="14"/>
          </p:nvPr>
        </p:nvSpPr>
        <p:spPr>
          <a:xfrm>
            <a:off x="8737600" y="6407912"/>
            <a:ext cx="2844800" cy="170688"/>
          </a:xfrm>
        </p:spPr>
        <p:txBody>
          <a:bodyPr/>
          <a:lstStyle/>
          <a:p>
            <a:fld id="{C5A2E38E-3676-4AC9-AE40-117CF2D4B3AC}" type="slidenum">
              <a:rPr lang="en-US" smtClean="0"/>
              <a:pPr/>
              <a:t>‹#›</a:t>
            </a:fld>
            <a:endParaRPr lang="en-US"/>
          </a:p>
        </p:txBody>
      </p:sp>
      <p:cxnSp>
        <p:nvCxnSpPr>
          <p:cNvPr id="14" name="Straight Connector 13"/>
          <p:cNvCxnSpPr/>
          <p:nvPr userDrawn="1"/>
        </p:nvCxnSpPr>
        <p:spPr>
          <a:xfrm>
            <a:off x="609600" y="6346954"/>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609600" y="6407914"/>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6" name="TextBox 15"/>
          <p:cNvSpPr txBox="1"/>
          <p:nvPr userDrawn="1"/>
        </p:nvSpPr>
        <p:spPr>
          <a:xfrm>
            <a:off x="3048000" y="6586812"/>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30226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8466" y="-11650"/>
            <a:ext cx="12200462" cy="6864475"/>
          </a:xfrm>
          <a:prstGeom prst="rect">
            <a:avLst/>
          </a:prstGeom>
        </p:spPr>
      </p:pic>
      <p:sp>
        <p:nvSpPr>
          <p:cNvPr id="6" name="Title 1"/>
          <p:cNvSpPr>
            <a:spLocks noGrp="1"/>
          </p:cNvSpPr>
          <p:nvPr>
            <p:ph type="title" hasCustomPrompt="1"/>
          </p:nvPr>
        </p:nvSpPr>
        <p:spPr>
          <a:xfrm>
            <a:off x="461707" y="2698002"/>
            <a:ext cx="11374122"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7" name="Rectangle 6"/>
          <p:cNvSpPr/>
          <p:nvPr userDrawn="1"/>
        </p:nvSpPr>
        <p:spPr>
          <a:xfrm>
            <a:off x="11532732" y="6386622"/>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Tree>
    <p:extLst>
      <p:ext uri="{BB962C8B-B14F-4D97-AF65-F5344CB8AC3E}">
        <p14:creationId xmlns:p14="http://schemas.microsoft.com/office/powerpoint/2010/main" val="59071448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85000"/>
            <a:extLst>
              <a:ext uri="{28A0092B-C50C-407E-A947-70E740481C1C}">
                <a14:useLocalDpi xmlns:a14="http://schemas.microsoft.com/office/drawing/2010/main"/>
              </a:ext>
            </a:extLst>
          </a:blip>
          <a:stretch>
            <a:fillRect/>
          </a:stretch>
        </p:blipFill>
        <p:spPr>
          <a:xfrm>
            <a:off x="0" y="-11650"/>
            <a:ext cx="12200462" cy="6864476"/>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9"/>
            <a:ext cx="12200462" cy="6864475"/>
          </a:xfrm>
          <a:prstGeom prst="rect">
            <a:avLst/>
          </a:prstGeom>
        </p:spPr>
      </p:pic>
      <p:sp>
        <p:nvSpPr>
          <p:cNvPr id="6" name="Title 1"/>
          <p:cNvSpPr>
            <a:spLocks noGrp="1"/>
          </p:cNvSpPr>
          <p:nvPr>
            <p:ph type="title" hasCustomPrompt="1"/>
          </p:nvPr>
        </p:nvSpPr>
        <p:spPr>
          <a:xfrm>
            <a:off x="461707" y="2698002"/>
            <a:ext cx="11374122"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9" name="Rectangle 8"/>
          <p:cNvSpPr/>
          <p:nvPr userDrawn="1"/>
        </p:nvSpPr>
        <p:spPr>
          <a:xfrm>
            <a:off x="11532732" y="6386622"/>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8" name="TextBox 7"/>
          <p:cNvSpPr txBox="1"/>
          <p:nvPr userDrawn="1"/>
        </p:nvSpPr>
        <p:spPr>
          <a:xfrm>
            <a:off x="408518" y="6709264"/>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130762492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7" y="-17590"/>
            <a:ext cx="12200463" cy="6864476"/>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9"/>
            <a:ext cx="12200462" cy="6864475"/>
          </a:xfrm>
          <a:prstGeom prst="rect">
            <a:avLst/>
          </a:prstGeom>
        </p:spPr>
      </p:pic>
      <p:sp>
        <p:nvSpPr>
          <p:cNvPr id="6" name="Title 1"/>
          <p:cNvSpPr>
            <a:spLocks noGrp="1"/>
          </p:cNvSpPr>
          <p:nvPr>
            <p:ph type="title" hasCustomPrompt="1"/>
          </p:nvPr>
        </p:nvSpPr>
        <p:spPr>
          <a:xfrm>
            <a:off x="461707" y="2698002"/>
            <a:ext cx="11374122" cy="1047003"/>
          </a:xfrm>
          <a:prstGeom prst="rect">
            <a:avLst/>
          </a:prstGeom>
        </p:spPr>
        <p:txBody>
          <a:bodyPr>
            <a:normAutofit/>
          </a:bodyPr>
          <a:lstStyle>
            <a:lvl1pPr>
              <a:defRPr sz="4800" b="0" i="0">
                <a:solidFill>
                  <a:srgbClr val="124F94"/>
                </a:solidFill>
                <a:latin typeface="Open Sans Light" charset="0"/>
                <a:ea typeface="Open Sans Light" charset="0"/>
                <a:cs typeface="Open Sans Light" charset="0"/>
              </a:defRPr>
            </a:lvl1pPr>
          </a:lstStyle>
          <a:p>
            <a:r>
              <a:rPr lang="en-US" dirty="0"/>
              <a:t>CLICK TO EDIT MASTER TITLE STYLE</a:t>
            </a:r>
          </a:p>
        </p:txBody>
      </p:sp>
      <p:sp>
        <p:nvSpPr>
          <p:cNvPr id="7" name="Rectangle 6"/>
          <p:cNvSpPr/>
          <p:nvPr userDrawn="1"/>
        </p:nvSpPr>
        <p:spPr>
          <a:xfrm>
            <a:off x="11532732" y="6386622"/>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10" name="TextBox 9">
            <a:extLst>
              <a:ext uri="{FF2B5EF4-FFF2-40B4-BE49-F238E27FC236}">
                <a16:creationId xmlns:a16="http://schemas.microsoft.com/office/drawing/2014/main" id="{009A6F40-EC50-409B-BE47-539EC4F7AFCF}"/>
              </a:ext>
            </a:extLst>
          </p:cNvPr>
          <p:cNvSpPr txBox="1"/>
          <p:nvPr userDrawn="1"/>
        </p:nvSpPr>
        <p:spPr>
          <a:xfrm>
            <a:off x="408518" y="6709264"/>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413675607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9" y="-11651"/>
            <a:ext cx="12200463" cy="6864477"/>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5" y="-2529"/>
            <a:ext cx="12200462" cy="6864475"/>
          </a:xfrm>
          <a:prstGeom prst="rect">
            <a:avLst/>
          </a:prstGeom>
        </p:spPr>
      </p:pic>
      <p:sp>
        <p:nvSpPr>
          <p:cNvPr id="6" name="Title 1"/>
          <p:cNvSpPr>
            <a:spLocks noGrp="1"/>
          </p:cNvSpPr>
          <p:nvPr>
            <p:ph type="title" hasCustomPrompt="1"/>
          </p:nvPr>
        </p:nvSpPr>
        <p:spPr>
          <a:xfrm>
            <a:off x="461707" y="2698002"/>
            <a:ext cx="11374122" cy="1047003"/>
          </a:xfrm>
          <a:prstGeom prst="rect">
            <a:avLst/>
          </a:prstGeom>
        </p:spPr>
        <p:txBody>
          <a:bodyPr>
            <a:normAutofit/>
          </a:bodyPr>
          <a:lstStyle>
            <a:lvl1pPr>
              <a:defRPr sz="4800" b="0" i="0">
                <a:solidFill>
                  <a:srgbClr val="124F94"/>
                </a:solidFill>
                <a:latin typeface="+mn-lt"/>
                <a:ea typeface="Open Sans Light" charset="0"/>
                <a:cs typeface="Open Sans Light" charset="0"/>
              </a:defRPr>
            </a:lvl1pPr>
          </a:lstStyle>
          <a:p>
            <a:r>
              <a:rPr lang="en-US" dirty="0"/>
              <a:t>CLICK TO EDIT MASTER TITLE STYLE</a:t>
            </a:r>
          </a:p>
        </p:txBody>
      </p:sp>
      <p:sp>
        <p:nvSpPr>
          <p:cNvPr id="9" name="Rectangle 8"/>
          <p:cNvSpPr/>
          <p:nvPr userDrawn="1"/>
        </p:nvSpPr>
        <p:spPr>
          <a:xfrm>
            <a:off x="11532732" y="6386622"/>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3" name="Footer Placeholder 2"/>
          <p:cNvSpPr>
            <a:spLocks noGrp="1"/>
          </p:cNvSpPr>
          <p:nvPr>
            <p:ph type="ftr" sz="quarter" idx="10"/>
          </p:nvPr>
        </p:nvSpPr>
        <p:spPr/>
        <p:txBody>
          <a:bodyPr/>
          <a:lstStyle/>
          <a:p>
            <a:r>
              <a:rPr lang="en-US"/>
              <a:t>SC-241 Aircraft Cleaning</a:t>
            </a:r>
            <a:endParaRPr lang="en-US" dirty="0"/>
          </a:p>
        </p:txBody>
      </p:sp>
      <p:sp>
        <p:nvSpPr>
          <p:cNvPr id="10" name="TextBox 9">
            <a:extLst>
              <a:ext uri="{FF2B5EF4-FFF2-40B4-BE49-F238E27FC236}">
                <a16:creationId xmlns:a16="http://schemas.microsoft.com/office/drawing/2014/main" id="{FAEBC831-476E-46FB-9B14-E6C095CFF79C}"/>
              </a:ext>
            </a:extLst>
          </p:cNvPr>
          <p:cNvSpPr txBox="1"/>
          <p:nvPr userDrawn="1"/>
        </p:nvSpPr>
        <p:spPr>
          <a:xfrm>
            <a:off x="408518" y="6709264"/>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38489337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8965" y="-2529"/>
            <a:ext cx="12200462" cy="6864475"/>
          </a:xfrm>
          <a:prstGeom prst="rect">
            <a:avLst/>
          </a:prstGeom>
        </p:spPr>
      </p:pic>
      <p:sp>
        <p:nvSpPr>
          <p:cNvPr id="2" name="Footer Placeholder 1"/>
          <p:cNvSpPr>
            <a:spLocks noGrp="1"/>
          </p:cNvSpPr>
          <p:nvPr>
            <p:ph type="ftr" sz="quarter" idx="3"/>
          </p:nvPr>
        </p:nvSpPr>
        <p:spPr>
          <a:xfrm>
            <a:off x="408517" y="6467840"/>
            <a:ext cx="8984135" cy="202495"/>
          </a:xfrm>
          <a:prstGeom prst="rect">
            <a:avLst/>
          </a:prstGeom>
        </p:spPr>
        <p:txBody>
          <a:bodyPr vert="horz" lIns="0" tIns="0" rIns="0" bIns="0" rtlCol="0" anchor="ctr"/>
          <a:lstStyle>
            <a:lvl1pPr algn="l">
              <a:defRPr sz="1100">
                <a:solidFill>
                  <a:schemeClr val="accent1"/>
                </a:solidFill>
              </a:defRPr>
            </a:lvl1pPr>
          </a:lstStyle>
          <a:p>
            <a:r>
              <a:rPr lang="en-US"/>
              <a:t>SC-241 Aircraft Cleaning</a:t>
            </a:r>
            <a:endParaRPr lang="en-US" dirty="0"/>
          </a:p>
        </p:txBody>
      </p:sp>
      <p:sp>
        <p:nvSpPr>
          <p:cNvPr id="6" name="Rectangle 5"/>
          <p:cNvSpPr/>
          <p:nvPr userDrawn="1"/>
        </p:nvSpPr>
        <p:spPr>
          <a:xfrm>
            <a:off x="11532732" y="6386622"/>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8" name="TextBox 7"/>
          <p:cNvSpPr txBox="1"/>
          <p:nvPr userDrawn="1"/>
        </p:nvSpPr>
        <p:spPr>
          <a:xfrm>
            <a:off x="408518" y="6725166"/>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8831383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10" r:id="rId14"/>
  </p:sldLayoutIdLst>
  <p:transition spd="slow">
    <p:wipe dir="r"/>
  </p:transition>
  <p:hf sldNum="0" hdr="0" dt="0"/>
  <p:txStyles>
    <p:titleStyle>
      <a:lvl1pPr algn="l" defTabSz="914400" rtl="0" eaLnBrk="1" latinLnBrk="0" hangingPunct="1">
        <a:lnSpc>
          <a:spcPct val="90000"/>
        </a:lnSpc>
        <a:spcBef>
          <a:spcPct val="0"/>
        </a:spcBef>
        <a:buNone/>
        <a:defRPr sz="3200" b="1" kern="1200">
          <a:solidFill>
            <a:srgbClr val="0086C6"/>
          </a:solidFill>
          <a:latin typeface="Arial"/>
          <a:ea typeface="Open Sans" panose="020B0606030504020204" pitchFamily="34" charset="0"/>
          <a:cs typeface="Arial"/>
        </a:defRPr>
      </a:lvl1pPr>
    </p:titleStyle>
    <p:bodyStyle>
      <a:lvl1pPr marL="0" indent="0" algn="l" defTabSz="914400" rtl="0" eaLnBrk="1" latinLnBrk="0" hangingPunct="1">
        <a:lnSpc>
          <a:spcPct val="130000"/>
        </a:lnSpc>
        <a:spcBef>
          <a:spcPts val="1000"/>
        </a:spcBef>
        <a:buFont typeface="Arial" panose="020B0604020202020204" pitchFamily="34" charset="0"/>
        <a:buNone/>
        <a:defRPr sz="2400" kern="1200">
          <a:solidFill>
            <a:srgbClr val="004785"/>
          </a:solidFill>
          <a:latin typeface="+mn-lt"/>
          <a:ea typeface="Open Sans Light" panose="020B0306030504020204" pitchFamily="34" charset="0"/>
          <a:cs typeface="Open Sans Light" panose="020B0306030504020204" pitchFamily="34" charset="0"/>
        </a:defRPr>
      </a:lvl1pPr>
      <a:lvl2pPr marL="233363" indent="-228600" algn="l" defTabSz="914400" rtl="0" eaLnBrk="1" latinLnBrk="0" hangingPunct="1">
        <a:lnSpc>
          <a:spcPct val="120000"/>
        </a:lnSpc>
        <a:spcBef>
          <a:spcPts val="500"/>
        </a:spcBef>
        <a:buClr>
          <a:srgbClr val="0086C6"/>
        </a:buClr>
        <a:buFont typeface="Arial"/>
        <a:buChar char="•"/>
        <a:defRPr sz="2400" kern="1200">
          <a:solidFill>
            <a:srgbClr val="004785"/>
          </a:solidFill>
          <a:latin typeface="+mn-lt"/>
          <a:ea typeface="Open Sans Light" panose="020B0306030504020204" pitchFamily="34" charset="0"/>
          <a:cs typeface="Open Sans Light" panose="020B0306030504020204" pitchFamily="34" charset="0"/>
        </a:defRPr>
      </a:lvl2pPr>
      <a:lvl3pPr marL="457200" indent="-228600" algn="l" defTabSz="914400" rtl="0" eaLnBrk="1" latinLnBrk="0" hangingPunct="1">
        <a:lnSpc>
          <a:spcPct val="100000"/>
        </a:lnSpc>
        <a:spcBef>
          <a:spcPts val="500"/>
        </a:spcBef>
        <a:buClr>
          <a:srgbClr val="0086C6"/>
        </a:buClr>
        <a:buFont typeface="Arial" panose="020B0604020202020204" pitchFamily="34" charset="0"/>
        <a:buChar char="•"/>
        <a:tabLst/>
        <a:defRPr sz="2000" kern="1200">
          <a:solidFill>
            <a:srgbClr val="004785"/>
          </a:solidFill>
          <a:latin typeface="+mn-lt"/>
          <a:ea typeface="Open Sans Light" panose="020B0306030504020204" pitchFamily="34" charset="0"/>
          <a:cs typeface="Open Sans Light" panose="020B0306030504020204" pitchFamily="34" charset="0"/>
        </a:defRPr>
      </a:lvl3pPr>
      <a:lvl4pPr marL="741363" indent="-228600" algn="l" defTabSz="914400" rtl="0" eaLnBrk="1" latinLnBrk="0" hangingPunct="1">
        <a:lnSpc>
          <a:spcPct val="90000"/>
        </a:lnSpc>
        <a:spcBef>
          <a:spcPts val="500"/>
        </a:spcBef>
        <a:buClr>
          <a:srgbClr val="0086C6"/>
        </a:buClr>
        <a:buFont typeface="Arial" panose="020B0604020202020204" pitchFamily="34" charset="0"/>
        <a:buChar char="•"/>
        <a:defRPr sz="1800" kern="1200">
          <a:solidFill>
            <a:srgbClr val="004785"/>
          </a:solidFill>
          <a:latin typeface="+mn-lt"/>
          <a:ea typeface="Open Sans Light" panose="020B0306030504020204" pitchFamily="34" charset="0"/>
          <a:cs typeface="Open Sans Light" panose="020B0306030504020204" pitchFamily="34" charset="0"/>
        </a:defRPr>
      </a:lvl4pPr>
      <a:lvl5pPr marL="974725" indent="-228600" algn="l" defTabSz="914400" rtl="0" eaLnBrk="1" latinLnBrk="0" hangingPunct="1">
        <a:lnSpc>
          <a:spcPct val="90000"/>
        </a:lnSpc>
        <a:spcBef>
          <a:spcPts val="500"/>
        </a:spcBef>
        <a:buClr>
          <a:srgbClr val="0086C6"/>
        </a:buClr>
        <a:buFont typeface="Arial" panose="020B0604020202020204" pitchFamily="34" charset="0"/>
        <a:buChar char="•"/>
        <a:defRPr sz="1800" kern="1200">
          <a:solidFill>
            <a:srgbClr val="004785"/>
          </a:solidFill>
          <a:latin typeface="+mn-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2" name="Footer Placeholder 1"/>
          <p:cNvSpPr>
            <a:spLocks noGrp="1"/>
          </p:cNvSpPr>
          <p:nvPr>
            <p:ph type="ftr" sz="quarter" idx="3"/>
          </p:nvPr>
        </p:nvSpPr>
        <p:spPr>
          <a:xfrm>
            <a:off x="408518" y="6467842"/>
            <a:ext cx="8984135" cy="202495"/>
          </a:xfrm>
          <a:prstGeom prst="rect">
            <a:avLst/>
          </a:prstGeom>
        </p:spPr>
        <p:txBody>
          <a:bodyPr vert="horz" lIns="0" tIns="0" rIns="0" bIns="0" rtlCol="0" anchor="ctr"/>
          <a:lstStyle>
            <a:lvl1pPr algn="l">
              <a:defRPr sz="1100">
                <a:solidFill>
                  <a:schemeClr val="accent1"/>
                </a:solidFill>
              </a:defRPr>
            </a:lvl1pPr>
          </a:lstStyle>
          <a:p>
            <a:r>
              <a:rPr lang="en-US"/>
              <a:t>SC-241 Aircraft Cleaning</a:t>
            </a:r>
            <a:endParaRPr lang="en-US" dirty="0"/>
          </a:p>
        </p:txBody>
      </p:sp>
      <p:sp>
        <p:nvSpPr>
          <p:cNvPr id="6" name="Rectangle 5"/>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8" name="TextBox 7"/>
          <p:cNvSpPr txBox="1"/>
          <p:nvPr userDrawn="1"/>
        </p:nvSpPr>
        <p:spPr>
          <a:xfrm>
            <a:off x="408519" y="6725166"/>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32717290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Lst>
  <p:transition spd="slow">
    <p:wipe dir="r"/>
  </p:transition>
  <p:hf sldNum="0" hdr="0" dt="0"/>
  <p:txStyles>
    <p:titleStyle>
      <a:lvl1pPr algn="l" defTabSz="914377" rtl="0" eaLnBrk="1" latinLnBrk="0" hangingPunct="1">
        <a:lnSpc>
          <a:spcPct val="90000"/>
        </a:lnSpc>
        <a:spcBef>
          <a:spcPct val="0"/>
        </a:spcBef>
        <a:buNone/>
        <a:defRPr sz="3200" b="1" kern="1200">
          <a:solidFill>
            <a:srgbClr val="0086C6"/>
          </a:solidFill>
          <a:latin typeface="Arial"/>
          <a:ea typeface="Open Sans" panose="020B0606030504020204" pitchFamily="34" charset="0"/>
          <a:cs typeface="Arial"/>
        </a:defRPr>
      </a:lvl1pPr>
    </p:titleStyle>
    <p:bodyStyle>
      <a:lvl1pPr marL="0" indent="0" algn="l" defTabSz="914377" rtl="0" eaLnBrk="1" latinLnBrk="0" hangingPunct="1">
        <a:lnSpc>
          <a:spcPct val="130000"/>
        </a:lnSpc>
        <a:spcBef>
          <a:spcPts val="1000"/>
        </a:spcBef>
        <a:buFont typeface="Arial" panose="020B0604020202020204" pitchFamily="34" charset="0"/>
        <a:buNone/>
        <a:defRPr sz="2400" kern="1200">
          <a:solidFill>
            <a:srgbClr val="004785"/>
          </a:solidFill>
          <a:latin typeface="+mn-lt"/>
          <a:ea typeface="Open Sans Light" panose="020B0306030504020204" pitchFamily="34" charset="0"/>
          <a:cs typeface="Open Sans Light" panose="020B0306030504020204" pitchFamily="34" charset="0"/>
        </a:defRPr>
      </a:lvl1pPr>
      <a:lvl2pPr marL="233357" indent="-228594" algn="l" defTabSz="914377" rtl="0" eaLnBrk="1" latinLnBrk="0" hangingPunct="1">
        <a:lnSpc>
          <a:spcPct val="120000"/>
        </a:lnSpc>
        <a:spcBef>
          <a:spcPts val="500"/>
        </a:spcBef>
        <a:buClr>
          <a:srgbClr val="0086C6"/>
        </a:buClr>
        <a:buFont typeface="Arial"/>
        <a:buChar char="•"/>
        <a:defRPr sz="2400" kern="1200">
          <a:solidFill>
            <a:srgbClr val="004785"/>
          </a:solidFill>
          <a:latin typeface="+mn-lt"/>
          <a:ea typeface="Open Sans Light" panose="020B0306030504020204" pitchFamily="34" charset="0"/>
          <a:cs typeface="Open Sans Light" panose="020B0306030504020204" pitchFamily="34" charset="0"/>
        </a:defRPr>
      </a:lvl2pPr>
      <a:lvl3pPr marL="457189" indent="-228594" algn="l" defTabSz="914377" rtl="0" eaLnBrk="1" latinLnBrk="0" hangingPunct="1">
        <a:lnSpc>
          <a:spcPct val="100000"/>
        </a:lnSpc>
        <a:spcBef>
          <a:spcPts val="500"/>
        </a:spcBef>
        <a:buClr>
          <a:srgbClr val="0086C6"/>
        </a:buClr>
        <a:buFont typeface="Arial" panose="020B0604020202020204" pitchFamily="34" charset="0"/>
        <a:buChar char="•"/>
        <a:tabLst/>
        <a:defRPr sz="2000" kern="1200">
          <a:solidFill>
            <a:srgbClr val="004785"/>
          </a:solidFill>
          <a:latin typeface="+mn-lt"/>
          <a:ea typeface="Open Sans Light" panose="020B0306030504020204" pitchFamily="34" charset="0"/>
          <a:cs typeface="Open Sans Light" panose="020B0306030504020204" pitchFamily="34" charset="0"/>
        </a:defRPr>
      </a:lvl3pPr>
      <a:lvl4pPr marL="741344" indent="-228594" algn="l" defTabSz="914377" rtl="0" eaLnBrk="1" latinLnBrk="0" hangingPunct="1">
        <a:lnSpc>
          <a:spcPct val="90000"/>
        </a:lnSpc>
        <a:spcBef>
          <a:spcPts val="500"/>
        </a:spcBef>
        <a:buClr>
          <a:srgbClr val="0086C6"/>
        </a:buClr>
        <a:buFont typeface="Arial" panose="020B0604020202020204" pitchFamily="34" charset="0"/>
        <a:buChar char="•"/>
        <a:defRPr sz="1800" kern="1200">
          <a:solidFill>
            <a:srgbClr val="004785"/>
          </a:solidFill>
          <a:latin typeface="+mn-lt"/>
          <a:ea typeface="Open Sans Light" panose="020B0306030504020204" pitchFamily="34" charset="0"/>
          <a:cs typeface="Open Sans Light" panose="020B0306030504020204" pitchFamily="34" charset="0"/>
        </a:defRPr>
      </a:lvl4pPr>
      <a:lvl5pPr marL="974701" indent="-228594" algn="l" defTabSz="914377" rtl="0" eaLnBrk="1" latinLnBrk="0" hangingPunct="1">
        <a:lnSpc>
          <a:spcPct val="90000"/>
        </a:lnSpc>
        <a:spcBef>
          <a:spcPts val="500"/>
        </a:spcBef>
        <a:buClr>
          <a:srgbClr val="0086C6"/>
        </a:buClr>
        <a:buFont typeface="Arial" panose="020B0604020202020204" pitchFamily="34" charset="0"/>
        <a:buChar char="•"/>
        <a:defRPr sz="1800" kern="1200">
          <a:solidFill>
            <a:srgbClr val="004785"/>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8965" y="-2528"/>
            <a:ext cx="12200463" cy="6864475"/>
          </a:xfrm>
          <a:prstGeom prst="rect">
            <a:avLst/>
          </a:prstGeom>
        </p:spPr>
      </p:pic>
      <p:sp>
        <p:nvSpPr>
          <p:cNvPr id="2" name="Footer Placeholder 1"/>
          <p:cNvSpPr>
            <a:spLocks noGrp="1"/>
          </p:cNvSpPr>
          <p:nvPr>
            <p:ph type="ftr" sz="quarter" idx="3"/>
          </p:nvPr>
        </p:nvSpPr>
        <p:spPr>
          <a:xfrm>
            <a:off x="408518" y="6467842"/>
            <a:ext cx="8984135" cy="202495"/>
          </a:xfrm>
          <a:prstGeom prst="rect">
            <a:avLst/>
          </a:prstGeom>
        </p:spPr>
        <p:txBody>
          <a:bodyPr vert="horz" lIns="0" tIns="0" rIns="0" bIns="0" rtlCol="0" anchor="ctr"/>
          <a:lstStyle>
            <a:lvl1pPr algn="l">
              <a:defRPr sz="1100">
                <a:solidFill>
                  <a:schemeClr val="accent1"/>
                </a:solidFill>
              </a:defRPr>
            </a:lvl1pPr>
          </a:lstStyle>
          <a:p>
            <a:r>
              <a:rPr lang="en-US"/>
              <a:t>SC-241 Aircraft Cleaning</a:t>
            </a:r>
            <a:endParaRPr lang="en-US" dirty="0"/>
          </a:p>
        </p:txBody>
      </p:sp>
      <p:sp>
        <p:nvSpPr>
          <p:cNvPr id="6" name="Rectangle 5"/>
          <p:cNvSpPr/>
          <p:nvPr userDrawn="1"/>
        </p:nvSpPr>
        <p:spPr>
          <a:xfrm>
            <a:off x="11532732" y="6386624"/>
            <a:ext cx="402674" cy="307777"/>
          </a:xfrm>
          <a:prstGeom prst="rect">
            <a:avLst/>
          </a:prstGeom>
        </p:spPr>
        <p:txBody>
          <a:bodyPr wrap="none">
            <a:spAutoFit/>
          </a:bodyPr>
          <a:lstStyle/>
          <a:p>
            <a:fld id="{BAFEA429-A9BA-DF40-9775-6F2EBFB90EA1}" type="slidenum">
              <a:rPr kumimoji="0" lang="en-US" sz="1400" b="0" i="0" u="none" strike="noStrike" kern="1200" cap="none" spc="0" normalizeH="0" baseline="0" noProof="0" smtClean="0">
                <a:ln>
                  <a:noFill/>
                </a:ln>
                <a:solidFill>
                  <a:prstClr val="white"/>
                </a:solidFill>
                <a:effectLst/>
                <a:uLnTx/>
                <a:uFillTx/>
                <a:latin typeface="+mn-lt"/>
                <a:ea typeface="Open Sans Light" panose="020B0306030504020204" pitchFamily="34" charset="0"/>
                <a:cs typeface="Open Sans Light" panose="020B0306030504020204" pitchFamily="34" charset="0"/>
              </a:rPr>
              <a:pPr/>
              <a:t>‹#›</a:t>
            </a:fld>
            <a:endParaRPr lang="en-US" sz="1400" dirty="0">
              <a:latin typeface="+mn-lt"/>
            </a:endParaRPr>
          </a:p>
        </p:txBody>
      </p:sp>
      <p:sp>
        <p:nvSpPr>
          <p:cNvPr id="8" name="TextBox 7"/>
          <p:cNvSpPr txBox="1"/>
          <p:nvPr userDrawn="1"/>
        </p:nvSpPr>
        <p:spPr>
          <a:xfrm>
            <a:off x="408519" y="6725166"/>
            <a:ext cx="7124037" cy="92333"/>
          </a:xfrm>
          <a:prstGeom prst="rect">
            <a:avLst/>
          </a:prstGeom>
          <a:noFill/>
        </p:spPr>
        <p:txBody>
          <a:bodyPr wrap="square" lIns="0" tIns="0" rIns="0" bIns="0" rtlCol="0">
            <a:spAutoFit/>
          </a:bodyPr>
          <a:lstStyle/>
          <a:p>
            <a:r>
              <a:rPr lang="en-US" sz="600" dirty="0"/>
              <a:t>Copyright © SAE International. Further use or distribution is not permitted without permission from SAE International.</a:t>
            </a:r>
          </a:p>
        </p:txBody>
      </p:sp>
    </p:spTree>
    <p:extLst>
      <p:ext uri="{BB962C8B-B14F-4D97-AF65-F5344CB8AC3E}">
        <p14:creationId xmlns:p14="http://schemas.microsoft.com/office/powerpoint/2010/main" val="38906283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ransition spd="slow">
    <p:wipe dir="r"/>
  </p:transition>
  <p:hf sldNum="0" hdr="0" dt="0"/>
  <p:txStyles>
    <p:titleStyle>
      <a:lvl1pPr algn="l" defTabSz="914377" rtl="0" eaLnBrk="1" latinLnBrk="0" hangingPunct="1">
        <a:lnSpc>
          <a:spcPct val="90000"/>
        </a:lnSpc>
        <a:spcBef>
          <a:spcPct val="0"/>
        </a:spcBef>
        <a:buNone/>
        <a:defRPr sz="3200" b="1" kern="1200">
          <a:solidFill>
            <a:srgbClr val="0086C6"/>
          </a:solidFill>
          <a:latin typeface="Arial"/>
          <a:ea typeface="Open Sans" panose="020B0606030504020204" pitchFamily="34" charset="0"/>
          <a:cs typeface="Arial"/>
        </a:defRPr>
      </a:lvl1pPr>
    </p:titleStyle>
    <p:bodyStyle>
      <a:lvl1pPr marL="0" indent="0" algn="l" defTabSz="914377" rtl="0" eaLnBrk="1" latinLnBrk="0" hangingPunct="1">
        <a:lnSpc>
          <a:spcPct val="130000"/>
        </a:lnSpc>
        <a:spcBef>
          <a:spcPts val="1000"/>
        </a:spcBef>
        <a:buFont typeface="Arial" panose="020B0604020202020204" pitchFamily="34" charset="0"/>
        <a:buNone/>
        <a:defRPr sz="2400" kern="1200">
          <a:solidFill>
            <a:srgbClr val="004785"/>
          </a:solidFill>
          <a:latin typeface="+mn-lt"/>
          <a:ea typeface="Open Sans Light" panose="020B0306030504020204" pitchFamily="34" charset="0"/>
          <a:cs typeface="Open Sans Light" panose="020B0306030504020204" pitchFamily="34" charset="0"/>
        </a:defRPr>
      </a:lvl1pPr>
      <a:lvl2pPr marL="233357" indent="-228594" algn="l" defTabSz="914377" rtl="0" eaLnBrk="1" latinLnBrk="0" hangingPunct="1">
        <a:lnSpc>
          <a:spcPct val="120000"/>
        </a:lnSpc>
        <a:spcBef>
          <a:spcPts val="500"/>
        </a:spcBef>
        <a:buClr>
          <a:srgbClr val="0086C6"/>
        </a:buClr>
        <a:buFont typeface="Arial"/>
        <a:buChar char="•"/>
        <a:defRPr sz="2400" kern="1200">
          <a:solidFill>
            <a:srgbClr val="004785"/>
          </a:solidFill>
          <a:latin typeface="+mn-lt"/>
          <a:ea typeface="Open Sans Light" panose="020B0306030504020204" pitchFamily="34" charset="0"/>
          <a:cs typeface="Open Sans Light" panose="020B0306030504020204" pitchFamily="34" charset="0"/>
        </a:defRPr>
      </a:lvl2pPr>
      <a:lvl3pPr marL="457189" indent="-228594" algn="l" defTabSz="914377" rtl="0" eaLnBrk="1" latinLnBrk="0" hangingPunct="1">
        <a:lnSpc>
          <a:spcPct val="100000"/>
        </a:lnSpc>
        <a:spcBef>
          <a:spcPts val="500"/>
        </a:spcBef>
        <a:buClr>
          <a:srgbClr val="0086C6"/>
        </a:buClr>
        <a:buFont typeface="Arial" panose="020B0604020202020204" pitchFamily="34" charset="0"/>
        <a:buChar char="•"/>
        <a:tabLst/>
        <a:defRPr sz="2000" kern="1200">
          <a:solidFill>
            <a:srgbClr val="004785"/>
          </a:solidFill>
          <a:latin typeface="+mn-lt"/>
          <a:ea typeface="Open Sans Light" panose="020B0306030504020204" pitchFamily="34" charset="0"/>
          <a:cs typeface="Open Sans Light" panose="020B0306030504020204" pitchFamily="34" charset="0"/>
        </a:defRPr>
      </a:lvl3pPr>
      <a:lvl4pPr marL="741344" indent="-228594" algn="l" defTabSz="914377" rtl="0" eaLnBrk="1" latinLnBrk="0" hangingPunct="1">
        <a:lnSpc>
          <a:spcPct val="90000"/>
        </a:lnSpc>
        <a:spcBef>
          <a:spcPts val="500"/>
        </a:spcBef>
        <a:buClr>
          <a:srgbClr val="0086C6"/>
        </a:buClr>
        <a:buFont typeface="Arial" panose="020B0604020202020204" pitchFamily="34" charset="0"/>
        <a:buChar char="•"/>
        <a:defRPr sz="1800" kern="1200">
          <a:solidFill>
            <a:srgbClr val="004785"/>
          </a:solidFill>
          <a:latin typeface="+mn-lt"/>
          <a:ea typeface="Open Sans Light" panose="020B0306030504020204" pitchFamily="34" charset="0"/>
          <a:cs typeface="Open Sans Light" panose="020B0306030504020204" pitchFamily="34" charset="0"/>
        </a:defRPr>
      </a:lvl4pPr>
      <a:lvl5pPr marL="974701" indent="-228594" algn="l" defTabSz="914377" rtl="0" eaLnBrk="1" latinLnBrk="0" hangingPunct="1">
        <a:lnSpc>
          <a:spcPct val="90000"/>
        </a:lnSpc>
        <a:spcBef>
          <a:spcPts val="500"/>
        </a:spcBef>
        <a:buClr>
          <a:srgbClr val="0086C6"/>
        </a:buClr>
        <a:buFont typeface="Arial" panose="020B0604020202020204" pitchFamily="34" charset="0"/>
        <a:buChar char="•"/>
        <a:defRPr sz="1800" kern="1200">
          <a:solidFill>
            <a:srgbClr val="004785"/>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8516" y="4499504"/>
            <a:ext cx="82020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charset="0"/>
              </a:defRPr>
            </a:lvl1pPr>
            <a:lvl2pPr marL="742950" indent="-285750">
              <a:defRPr>
                <a:solidFill>
                  <a:schemeClr val="tx1"/>
                </a:solidFill>
                <a:latin typeface="Open Sans Light" charset="0"/>
              </a:defRPr>
            </a:lvl2pPr>
            <a:lvl3pPr marL="1143000" indent="-228600">
              <a:defRPr>
                <a:solidFill>
                  <a:schemeClr val="tx1"/>
                </a:solidFill>
                <a:latin typeface="Open Sans Light" charset="0"/>
              </a:defRPr>
            </a:lvl3pPr>
            <a:lvl4pPr marL="1600200" indent="-228600">
              <a:defRPr>
                <a:solidFill>
                  <a:schemeClr val="tx1"/>
                </a:solidFill>
                <a:latin typeface="Open Sans Light" charset="0"/>
              </a:defRPr>
            </a:lvl4pPr>
            <a:lvl5pPr marL="2057400" indent="-228600">
              <a:defRPr>
                <a:solidFill>
                  <a:schemeClr val="tx1"/>
                </a:solidFill>
                <a:latin typeface="Open Sans Light" charset="0"/>
              </a:defRPr>
            </a:lvl5pPr>
            <a:lvl6pPr marL="2514600" indent="-228600" fontAlgn="base">
              <a:spcBef>
                <a:spcPct val="0"/>
              </a:spcBef>
              <a:spcAft>
                <a:spcPct val="0"/>
              </a:spcAft>
              <a:defRPr>
                <a:solidFill>
                  <a:schemeClr val="tx1"/>
                </a:solidFill>
                <a:latin typeface="Open Sans Light" charset="0"/>
              </a:defRPr>
            </a:lvl6pPr>
            <a:lvl7pPr marL="2971800" indent="-228600" fontAlgn="base">
              <a:spcBef>
                <a:spcPct val="0"/>
              </a:spcBef>
              <a:spcAft>
                <a:spcPct val="0"/>
              </a:spcAft>
              <a:defRPr>
                <a:solidFill>
                  <a:schemeClr val="tx1"/>
                </a:solidFill>
                <a:latin typeface="Open Sans Light" charset="0"/>
              </a:defRPr>
            </a:lvl7pPr>
            <a:lvl8pPr marL="3429000" indent="-228600" fontAlgn="base">
              <a:spcBef>
                <a:spcPct val="0"/>
              </a:spcBef>
              <a:spcAft>
                <a:spcPct val="0"/>
              </a:spcAft>
              <a:defRPr>
                <a:solidFill>
                  <a:schemeClr val="tx1"/>
                </a:solidFill>
                <a:latin typeface="Open Sans Light" charset="0"/>
              </a:defRPr>
            </a:lvl8pPr>
            <a:lvl9pPr marL="3886200" indent="-228600" fontAlgn="base">
              <a:spcBef>
                <a:spcPct val="0"/>
              </a:spcBef>
              <a:spcAft>
                <a:spcPct val="0"/>
              </a:spcAft>
              <a:defRPr>
                <a:solidFill>
                  <a:schemeClr val="tx1"/>
                </a:solidFill>
                <a:latin typeface="Open Sans Light" charset="0"/>
              </a:defRPr>
            </a:lvl9pPr>
          </a:lstStyle>
          <a:p>
            <a:pPr eaLnBrk="1" hangingPunct="1"/>
            <a:r>
              <a:rPr lang="en-US" altLang="x-none" dirty="0">
                <a:solidFill>
                  <a:srgbClr val="124F94"/>
                </a:solidFill>
                <a:ea typeface="Open Sans Light" charset="0"/>
                <a:cs typeface="Open Sans" charset="0"/>
              </a:rPr>
              <a:t>Judith Ritchie, Director, Government &amp; Industry Affairs – Aerospace, Washington DC.</a:t>
            </a:r>
          </a:p>
        </p:txBody>
      </p:sp>
      <p:sp>
        <p:nvSpPr>
          <p:cNvPr id="4" name="Rectangle 3">
            <a:extLst>
              <a:ext uri="{FF2B5EF4-FFF2-40B4-BE49-F238E27FC236}">
                <a16:creationId xmlns:a16="http://schemas.microsoft.com/office/drawing/2014/main" id="{E0EF6A8F-F26B-6D44-9DEF-21EAE9F00DCF}"/>
              </a:ext>
            </a:extLst>
          </p:cNvPr>
          <p:cNvSpPr/>
          <p:nvPr/>
        </p:nvSpPr>
        <p:spPr>
          <a:xfrm>
            <a:off x="304800" y="990600"/>
            <a:ext cx="11277600" cy="2554545"/>
          </a:xfrm>
          <a:prstGeom prst="rect">
            <a:avLst/>
          </a:prstGeom>
        </p:spPr>
        <p:txBody>
          <a:bodyPr wrap="square">
            <a:spAutoFit/>
          </a:bodyPr>
          <a:lstStyle/>
          <a:p>
            <a:endParaRPr lang="en-US" sz="2800" b="1" dirty="0">
              <a:solidFill>
                <a:srgbClr val="124F94"/>
              </a:solidFill>
              <a:latin typeface="+mn-lt"/>
            </a:endParaRPr>
          </a:p>
          <a:p>
            <a:endParaRPr lang="en-US" sz="4400" b="1" dirty="0">
              <a:solidFill>
                <a:srgbClr val="124F94"/>
              </a:solidFill>
              <a:latin typeface="+mn-lt"/>
            </a:endParaRPr>
          </a:p>
          <a:p>
            <a:r>
              <a:rPr lang="en-US" sz="4400" b="1" dirty="0">
                <a:solidFill>
                  <a:srgbClr val="124F94"/>
                </a:solidFill>
                <a:latin typeface="+mn-lt"/>
              </a:rPr>
              <a:t>SAE International Standards Overview for Aircraft Cleaning and Disinfecting</a:t>
            </a:r>
          </a:p>
        </p:txBody>
      </p:sp>
      <p:sp>
        <p:nvSpPr>
          <p:cNvPr id="2" name="Footer Placeholder 1">
            <a:extLst>
              <a:ext uri="{FF2B5EF4-FFF2-40B4-BE49-F238E27FC236}">
                <a16:creationId xmlns:a16="http://schemas.microsoft.com/office/drawing/2014/main" id="{588F478F-0B7E-4B77-9C3A-3B457869ADC9}"/>
              </a:ext>
            </a:extLst>
          </p:cNvPr>
          <p:cNvSpPr>
            <a:spLocks noGrp="1"/>
          </p:cNvSpPr>
          <p:nvPr>
            <p:ph type="ftr" sz="quarter" idx="10"/>
          </p:nvPr>
        </p:nvSpPr>
        <p:spPr/>
        <p:txBody>
          <a:bodyPr/>
          <a:lstStyle/>
          <a:p>
            <a:r>
              <a:rPr lang="en-US"/>
              <a:t>SC-241 Aircraft Cleaning</a:t>
            </a:r>
            <a:endParaRPr lang="en-US" dirty="0"/>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ACC8-D7EC-4981-89F5-5FAE0C6BCBA8}"/>
              </a:ext>
            </a:extLst>
          </p:cNvPr>
          <p:cNvSpPr>
            <a:spLocks noGrp="1"/>
          </p:cNvSpPr>
          <p:nvPr>
            <p:ph type="title"/>
          </p:nvPr>
        </p:nvSpPr>
        <p:spPr/>
        <p:txBody>
          <a:bodyPr/>
          <a:lstStyle/>
          <a:p>
            <a:r>
              <a:rPr lang="en-US" sz="2800" b="1" dirty="0">
                <a:effectLst/>
                <a:latin typeface="Arial" panose="020B0604020202020204" pitchFamily="34" charset="0"/>
                <a:ea typeface="Calibri" panose="020F0502020204030204" pitchFamily="34" charset="0"/>
              </a:rPr>
              <a:t>COVID-19 SAE TECHNICAL STANDARDS FOR AIR TRAVEL</a:t>
            </a:r>
            <a:endParaRPr lang="en-US" dirty="0"/>
          </a:p>
        </p:txBody>
      </p:sp>
      <p:sp>
        <p:nvSpPr>
          <p:cNvPr id="3" name="Content Placeholder 2">
            <a:extLst>
              <a:ext uri="{FF2B5EF4-FFF2-40B4-BE49-F238E27FC236}">
                <a16:creationId xmlns:a16="http://schemas.microsoft.com/office/drawing/2014/main" id="{C1B23E43-0D06-4892-8936-82A1EB93168D}"/>
              </a:ext>
            </a:extLst>
          </p:cNvPr>
          <p:cNvSpPr>
            <a:spLocks noGrp="1"/>
          </p:cNvSpPr>
          <p:nvPr>
            <p:ph sz="quarter" idx="11"/>
          </p:nvPr>
        </p:nvSpPr>
        <p:spPr/>
        <p:txBody>
          <a:bodyPr/>
          <a:lstStyle/>
          <a:p>
            <a:pPr marL="342900" indent="-342900">
              <a:buFont typeface="Arial" panose="020B0604020202020204" pitchFamily="34" charset="0"/>
              <a:buChar char="•"/>
            </a:pPr>
            <a:r>
              <a:rPr lang="en-US" dirty="0"/>
              <a:t>SAE International is working with existing technical committees and partnering with external stakeholders to assist with safe air transport through the Covid-19 Crisis.</a:t>
            </a:r>
          </a:p>
          <a:p>
            <a:endParaRPr lang="en-US" dirty="0"/>
          </a:p>
          <a:p>
            <a:endParaRPr lang="en-US" dirty="0"/>
          </a:p>
        </p:txBody>
      </p:sp>
      <p:sp>
        <p:nvSpPr>
          <p:cNvPr id="4" name="Footer Placeholder 3">
            <a:extLst>
              <a:ext uri="{FF2B5EF4-FFF2-40B4-BE49-F238E27FC236}">
                <a16:creationId xmlns:a16="http://schemas.microsoft.com/office/drawing/2014/main" id="{83E06CD9-15EE-4559-9313-1A131E8579E1}"/>
              </a:ext>
            </a:extLst>
          </p:cNvPr>
          <p:cNvSpPr>
            <a:spLocks noGrp="1"/>
          </p:cNvSpPr>
          <p:nvPr>
            <p:ph type="ftr" sz="quarter" idx="12"/>
          </p:nvPr>
        </p:nvSpPr>
        <p:spPr/>
        <p:txBody>
          <a:bodyPr/>
          <a:lstStyle/>
          <a:p>
            <a:r>
              <a:rPr lang="en-US"/>
              <a:t>SC-241 Aircraft Cleaning</a:t>
            </a:r>
            <a:endParaRPr lang="en-US" dirty="0"/>
          </a:p>
        </p:txBody>
      </p:sp>
      <p:pic>
        <p:nvPicPr>
          <p:cNvPr id="5" name="Content Placeholder 4">
            <a:extLst>
              <a:ext uri="{FF2B5EF4-FFF2-40B4-BE49-F238E27FC236}">
                <a16:creationId xmlns:a16="http://schemas.microsoft.com/office/drawing/2014/main" id="{7D69C652-0D9D-4793-84A3-3DCF04460C37}"/>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773" y="2209800"/>
            <a:ext cx="11312833" cy="4121150"/>
          </a:xfrm>
          <a:prstGeom prst="rect">
            <a:avLst/>
          </a:prstGeom>
          <a:noFill/>
        </p:spPr>
      </p:pic>
    </p:spTree>
    <p:extLst>
      <p:ext uri="{BB962C8B-B14F-4D97-AF65-F5344CB8AC3E}">
        <p14:creationId xmlns:p14="http://schemas.microsoft.com/office/powerpoint/2010/main" val="150905522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ABE78-8846-402F-BD52-CAE04DE818E4}"/>
              </a:ext>
            </a:extLst>
          </p:cNvPr>
          <p:cNvSpPr>
            <a:spLocks noGrp="1"/>
          </p:cNvSpPr>
          <p:nvPr>
            <p:ph type="title"/>
          </p:nvPr>
        </p:nvSpPr>
        <p:spPr/>
        <p:txBody>
          <a:bodyPr/>
          <a:lstStyle/>
          <a:p>
            <a:r>
              <a:rPr lang="en-US" b="1" dirty="0"/>
              <a:t>AIRCRAFT CLEANING – DISINFECTANTS STANDARDS</a:t>
            </a:r>
          </a:p>
        </p:txBody>
      </p:sp>
      <p:sp>
        <p:nvSpPr>
          <p:cNvPr id="3" name="Content Placeholder 2">
            <a:extLst>
              <a:ext uri="{FF2B5EF4-FFF2-40B4-BE49-F238E27FC236}">
                <a16:creationId xmlns:a16="http://schemas.microsoft.com/office/drawing/2014/main" id="{6CECE29E-0C59-4A9A-93F4-E0C257FB86B4}"/>
              </a:ext>
            </a:extLst>
          </p:cNvPr>
          <p:cNvSpPr>
            <a:spLocks noGrp="1"/>
          </p:cNvSpPr>
          <p:nvPr>
            <p:ph sz="quarter" idx="11"/>
          </p:nvPr>
        </p:nvSpPr>
        <p:spPr/>
        <p:txBody>
          <a:bodyPr/>
          <a:lstStyle/>
          <a:p>
            <a:pPr marL="342900" indent="-342900">
              <a:buFont typeface="Arial" panose="020B0604020202020204" pitchFamily="34" charset="0"/>
              <a:buChar char="•"/>
            </a:pPr>
            <a:r>
              <a:rPr lang="en-US" sz="2200" b="1" dirty="0"/>
              <a:t>SAE AMS-J - Aircraft  Maintenance Chemicals and Materials Committee</a:t>
            </a:r>
            <a:r>
              <a:rPr lang="en-US" sz="2200" dirty="0"/>
              <a:t>. The objective of the Committee is to comply with major airframe manufacturer's basic requirements for aircraft maintenance and chemical materials, such as aircraft cleaners and disinfectants.</a:t>
            </a:r>
          </a:p>
          <a:p>
            <a:pPr marL="342900" indent="-342900">
              <a:buFont typeface="Arial" panose="020B0604020202020204" pitchFamily="34" charset="0"/>
              <a:buChar char="•"/>
            </a:pPr>
            <a:r>
              <a:rPr lang="en-US" sz="2200" dirty="0"/>
              <a:t>Relevant Standards include:</a:t>
            </a:r>
          </a:p>
          <a:p>
            <a:pPr marL="574675" lvl="1" indent="-342900">
              <a:buFont typeface="Arial" panose="020B0604020202020204" pitchFamily="34" charset="0"/>
              <a:buChar char="•"/>
            </a:pPr>
            <a:r>
              <a:rPr lang="en-US" sz="2200" dirty="0"/>
              <a:t>AMS1452C Disinfectant, Aircraft, General Purpose (concentrated liquid)</a:t>
            </a:r>
          </a:p>
          <a:p>
            <a:pPr marL="574675" lvl="1" indent="-342900">
              <a:buFont typeface="Arial" panose="020B0604020202020204" pitchFamily="34" charset="0"/>
              <a:buChar char="•"/>
            </a:pPr>
            <a:r>
              <a:rPr lang="en-US" sz="2200" dirty="0"/>
              <a:t>AMS1453A Disinfectant Cleaner for Aircraft Interior General Purpose Liquid (diluted)</a:t>
            </a:r>
          </a:p>
          <a:p>
            <a:pPr marL="574675" lvl="1" indent="-342900">
              <a:buFont typeface="Arial" panose="020B0604020202020204" pitchFamily="34" charset="0"/>
              <a:buChar char="•"/>
            </a:pP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rPr>
              <a:t>The specifications deal only with the effect of the fluid on the materials of construction used in aircraft.</a:t>
            </a:r>
            <a:endParaRPr lang="en-US" sz="2200" dirty="0">
              <a:solidFill>
                <a:schemeClr val="accent1"/>
              </a:solidFill>
            </a:endParaRPr>
          </a:p>
          <a:p>
            <a:pPr marL="574675" lvl="1" indent="-342900">
              <a:buFont typeface="Arial" panose="020B0604020202020204" pitchFamily="34" charset="0"/>
              <a:buChar char="•"/>
            </a:pPr>
            <a:r>
              <a:rPr lang="en-US" sz="1800" b="0" i="0" u="none" strike="noStrike" baseline="0" dirty="0">
                <a:solidFill>
                  <a:schemeClr val="accent1"/>
                </a:solidFill>
                <a:latin typeface="Arial" panose="020B0604020202020204" pitchFamily="34" charset="0"/>
              </a:rPr>
              <a:t>Requirements in the specifications are that the product will remove normally accumulated soils from the surfaces being cleaned and shall leave those surfaces in a disinfected or sanitized condition without any visible residue.  Must meet flammability tests.</a:t>
            </a:r>
            <a:endParaRPr lang="en-US" dirty="0">
              <a:solidFill>
                <a:schemeClr val="accent1"/>
              </a:solidFill>
            </a:endParaRP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811CFDE-0BA5-413E-9508-163DA311C8D1}"/>
              </a:ext>
            </a:extLst>
          </p:cNvPr>
          <p:cNvSpPr>
            <a:spLocks noGrp="1"/>
          </p:cNvSpPr>
          <p:nvPr>
            <p:ph type="ftr" sz="quarter" idx="12"/>
          </p:nvPr>
        </p:nvSpPr>
        <p:spPr/>
        <p:txBody>
          <a:bodyPr/>
          <a:lstStyle/>
          <a:p>
            <a:r>
              <a:rPr lang="en-US"/>
              <a:t>SC-241 Aircraft Cleaning</a:t>
            </a:r>
            <a:endParaRPr lang="en-US" dirty="0"/>
          </a:p>
        </p:txBody>
      </p:sp>
    </p:spTree>
    <p:extLst>
      <p:ext uri="{BB962C8B-B14F-4D97-AF65-F5344CB8AC3E}">
        <p14:creationId xmlns:p14="http://schemas.microsoft.com/office/powerpoint/2010/main" val="3897935620"/>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98D8-729E-477D-AF43-4A216695E4F9}"/>
              </a:ext>
            </a:extLst>
          </p:cNvPr>
          <p:cNvSpPr>
            <a:spLocks noGrp="1"/>
          </p:cNvSpPr>
          <p:nvPr>
            <p:ph type="title"/>
          </p:nvPr>
        </p:nvSpPr>
        <p:spPr/>
        <p:txBody>
          <a:bodyPr>
            <a:normAutofit fontScale="90000"/>
          </a:bodyPr>
          <a:lstStyle/>
          <a:p>
            <a:r>
              <a:rPr lang="en-US" b="1" dirty="0"/>
              <a:t>ENIVIRONMENTAL CONTROL SYSTEMS AND FILTRATION SYSTEMS STANDARDS</a:t>
            </a:r>
          </a:p>
        </p:txBody>
      </p:sp>
      <p:sp>
        <p:nvSpPr>
          <p:cNvPr id="3" name="Content Placeholder 2">
            <a:extLst>
              <a:ext uri="{FF2B5EF4-FFF2-40B4-BE49-F238E27FC236}">
                <a16:creationId xmlns:a16="http://schemas.microsoft.com/office/drawing/2014/main" id="{DE0A1BE1-81D2-434F-89C0-A1FEA795F5C7}"/>
              </a:ext>
            </a:extLst>
          </p:cNvPr>
          <p:cNvSpPr>
            <a:spLocks noGrp="1"/>
          </p:cNvSpPr>
          <p:nvPr>
            <p:ph sz="quarter" idx="11"/>
          </p:nvPr>
        </p:nvSpPr>
        <p:spPr/>
        <p:txBody>
          <a:bodyPr/>
          <a:lstStyle/>
          <a:p>
            <a:pPr marL="342900" indent="-342900">
              <a:buFont typeface="Arial" panose="020B0604020202020204" pitchFamily="34" charset="0"/>
              <a:buChar char="•"/>
            </a:pPr>
            <a:r>
              <a:rPr lang="en-US" sz="2200" b="1" dirty="0"/>
              <a:t>SAE AC-9 -  Aircraft Environmental Systems Committee. </a:t>
            </a:r>
            <a:r>
              <a:rPr lang="en-US" sz="2200" dirty="0"/>
              <a:t>The </a:t>
            </a:r>
            <a:r>
              <a:rPr lang="en-US" sz="2200" dirty="0">
                <a:effectLst/>
                <a:ea typeface="Calibri" panose="020F0502020204030204" pitchFamily="34" charset="0"/>
                <a:cs typeface="Times New Roman" panose="02020603050405020304" pitchFamily="18" charset="0"/>
              </a:rPr>
              <a:t> committee addresses all facets of aircraft environmental systems–design, maintenance, and in-service experience. It is responsible for furthering the advancement of technology related to the research, design, test and utilization of aircraft environmental systems</a:t>
            </a:r>
            <a:endParaRPr lang="en-US" dirty="0"/>
          </a:p>
          <a:p>
            <a:pPr marL="342900" indent="-342900">
              <a:buFont typeface="Arial" panose="020B0604020202020204" pitchFamily="34" charset="0"/>
              <a:buChar char="•"/>
            </a:pPr>
            <a:r>
              <a:rPr lang="en-US" dirty="0"/>
              <a:t>AIR4766/1 Air Quality for Commercial Aircraft Cabin Particulate Contaminants  </a:t>
            </a:r>
          </a:p>
          <a:p>
            <a:pPr algn="l"/>
            <a:r>
              <a:rPr lang="en-US" sz="1800" b="0" i="0" u="none" strike="noStrike" baseline="0" dirty="0">
                <a:latin typeface="Arial" panose="020B0604020202020204" pitchFamily="34" charset="0"/>
              </a:rPr>
              <a:t>This Aerospace Information Report covers airborne particulate contaminants that may be present in commercial aircraft cabin air during operation. Discussions cover sources of contaminants, methods of control and design recommendations. Air quality, ventilation requirements and standards are also discussed. This document covers design information regarding particulate contaminants in commercial aircraft. This document provides information </a:t>
            </a:r>
            <a:r>
              <a:rPr lang="en-US" sz="1800" b="0" i="0" u="none" strike="noStrike" baseline="0" dirty="0">
                <a:latin typeface="Arial" panose="020B0604020202020204" pitchFamily="34" charset="0"/>
                <a:cs typeface="Arial" panose="020B0604020202020204" pitchFamily="34" charset="0"/>
              </a:rPr>
              <a:t>on Environmental Control System (ECS), particulate contamination (solid and liquid phases), bleed and recirculated air and control methods including ventilation used to design and maintain cabin air environments.  Includes HEPA filter performance and efficiency.</a:t>
            </a:r>
            <a:endParaRPr lang="en-US" sz="1800" dirty="0">
              <a:latin typeface="Arial" panose="020B060402020202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5D95CF83-0FE0-4E6F-AB91-F45CBD28C14C}"/>
              </a:ext>
            </a:extLst>
          </p:cNvPr>
          <p:cNvSpPr>
            <a:spLocks noGrp="1"/>
          </p:cNvSpPr>
          <p:nvPr>
            <p:ph type="ftr" sz="quarter" idx="12"/>
          </p:nvPr>
        </p:nvSpPr>
        <p:spPr/>
        <p:txBody>
          <a:bodyPr/>
          <a:lstStyle/>
          <a:p>
            <a:r>
              <a:rPr lang="en-US"/>
              <a:t>SC-241 Aircraft Cleaning</a:t>
            </a:r>
            <a:endParaRPr lang="en-US" dirty="0"/>
          </a:p>
        </p:txBody>
      </p:sp>
    </p:spTree>
    <p:extLst>
      <p:ext uri="{BB962C8B-B14F-4D97-AF65-F5344CB8AC3E}">
        <p14:creationId xmlns:p14="http://schemas.microsoft.com/office/powerpoint/2010/main" val="160966203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7299-CD48-491A-A07E-CC4F23DAB298}"/>
              </a:ext>
            </a:extLst>
          </p:cNvPr>
          <p:cNvSpPr>
            <a:spLocks noGrp="1"/>
          </p:cNvSpPr>
          <p:nvPr>
            <p:ph type="title"/>
          </p:nvPr>
        </p:nvSpPr>
        <p:spPr/>
        <p:txBody>
          <a:bodyPr>
            <a:normAutofit fontScale="90000"/>
          </a:bodyPr>
          <a:lstStyle/>
          <a:p>
            <a:r>
              <a:rPr lang="en-US" b="1" dirty="0"/>
              <a:t>ENIVIRONMENTAL CONTROL SYSTEMS AND FILTRATION SYSTEMS STANDARDS (CONT.)</a:t>
            </a:r>
          </a:p>
        </p:txBody>
      </p:sp>
      <p:sp>
        <p:nvSpPr>
          <p:cNvPr id="3" name="Content Placeholder 2">
            <a:extLst>
              <a:ext uri="{FF2B5EF4-FFF2-40B4-BE49-F238E27FC236}">
                <a16:creationId xmlns:a16="http://schemas.microsoft.com/office/drawing/2014/main" id="{2E245383-951A-4B3E-B9C5-0753BE6070CD}"/>
              </a:ext>
            </a:extLst>
          </p:cNvPr>
          <p:cNvSpPr>
            <a:spLocks noGrp="1"/>
          </p:cNvSpPr>
          <p:nvPr>
            <p:ph sz="quarter" idx="11"/>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AIR4766/2 Airborne Chemicals in Aircraft Cabins</a:t>
            </a:r>
          </a:p>
          <a:p>
            <a:pPr algn="l"/>
            <a:r>
              <a:rPr lang="en-US" sz="1800" b="0" i="0" u="none" strike="noStrike" baseline="0" dirty="0">
                <a:latin typeface="Arial" panose="020B0604020202020204" pitchFamily="34" charset="0"/>
              </a:rPr>
              <a:t>This SAE Aerospace Information Report provides information on aircraft cabin air quality, including: Airborne contaminant gases, vapors, and aerosols; </a:t>
            </a:r>
            <a:r>
              <a:rPr lang="en-US" sz="1800" b="0" i="0" u="none" strike="noStrike" baseline="0" dirty="0">
                <a:latin typeface="Symbol" panose="05050102010706020507" pitchFamily="18" charset="2"/>
              </a:rPr>
              <a:t> </a:t>
            </a:r>
            <a:r>
              <a:rPr lang="en-US" sz="1800" b="0" i="0" u="none" strike="noStrike" baseline="0" dirty="0">
                <a:latin typeface="Arial" panose="020B0604020202020204" pitchFamily="34" charset="0"/>
              </a:rPr>
              <a:t>Identified potential sources; Comfort, health and safety issues; Airborne chemical measurement; Regulations and standards; Operating conditions and equipment that may cause aircraft cabin contamination by airborne chemicals (including Failure Conditions and normal Commercial Practices); Airborne chemical control systems.</a:t>
            </a:r>
          </a:p>
          <a:p>
            <a:pPr algn="l"/>
            <a:r>
              <a:rPr lang="en-US" sz="1800" b="0" i="0" u="none" strike="noStrike" baseline="0" dirty="0">
                <a:latin typeface="Arial" panose="020B0604020202020204" pitchFamily="34" charset="0"/>
              </a:rPr>
              <a:t>It does not deal with airflow requirements.</a:t>
            </a:r>
            <a:endParaRPr lang="en-US" dirty="0"/>
          </a:p>
        </p:txBody>
      </p:sp>
      <p:sp>
        <p:nvSpPr>
          <p:cNvPr id="4" name="Footer Placeholder 3">
            <a:extLst>
              <a:ext uri="{FF2B5EF4-FFF2-40B4-BE49-F238E27FC236}">
                <a16:creationId xmlns:a16="http://schemas.microsoft.com/office/drawing/2014/main" id="{71A92939-4AF5-4B9C-BC79-CBFA9CEEA8D4}"/>
              </a:ext>
            </a:extLst>
          </p:cNvPr>
          <p:cNvSpPr>
            <a:spLocks noGrp="1"/>
          </p:cNvSpPr>
          <p:nvPr>
            <p:ph type="ftr" sz="quarter" idx="12"/>
          </p:nvPr>
        </p:nvSpPr>
        <p:spPr/>
        <p:txBody>
          <a:bodyPr/>
          <a:lstStyle/>
          <a:p>
            <a:r>
              <a:rPr lang="en-US"/>
              <a:t>SC-241 Aircraft Cleaning</a:t>
            </a:r>
            <a:endParaRPr lang="en-US" dirty="0"/>
          </a:p>
        </p:txBody>
      </p:sp>
    </p:spTree>
    <p:extLst>
      <p:ext uri="{BB962C8B-B14F-4D97-AF65-F5344CB8AC3E}">
        <p14:creationId xmlns:p14="http://schemas.microsoft.com/office/powerpoint/2010/main" val="383693163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EBF4-C14D-4F7A-85FF-EE20B54BA8E7}"/>
              </a:ext>
            </a:extLst>
          </p:cNvPr>
          <p:cNvSpPr>
            <a:spLocks noGrp="1"/>
          </p:cNvSpPr>
          <p:nvPr>
            <p:ph type="title"/>
          </p:nvPr>
        </p:nvSpPr>
        <p:spPr/>
        <p:txBody>
          <a:bodyPr/>
          <a:lstStyle/>
          <a:p>
            <a:r>
              <a:rPr lang="en-US" b="1" dirty="0"/>
              <a:t>CABIN SAFETY – SEAT STANDARDS </a:t>
            </a:r>
          </a:p>
        </p:txBody>
      </p:sp>
      <p:sp>
        <p:nvSpPr>
          <p:cNvPr id="3" name="Content Placeholder 2">
            <a:extLst>
              <a:ext uri="{FF2B5EF4-FFF2-40B4-BE49-F238E27FC236}">
                <a16:creationId xmlns:a16="http://schemas.microsoft.com/office/drawing/2014/main" id="{215063EE-E11C-4420-A462-8D0587E5D5EF}"/>
              </a:ext>
            </a:extLst>
          </p:cNvPr>
          <p:cNvSpPr>
            <a:spLocks noGrp="1"/>
          </p:cNvSpPr>
          <p:nvPr>
            <p:ph sz="quarter" idx="11"/>
          </p:nvPr>
        </p:nvSpPr>
        <p:spPr/>
        <p:txBody>
          <a:bodyPr/>
          <a:lstStyle/>
          <a:p>
            <a:pPr marL="342900" indent="-342900">
              <a:buFont typeface="Arial" panose="020B0604020202020204" pitchFamily="34" charset="0"/>
              <a:buChar char="•"/>
            </a:pPr>
            <a:r>
              <a:rPr lang="en-US" sz="2200" b="1" dirty="0"/>
              <a:t>SAE SEAT COMMITTEE</a:t>
            </a:r>
          </a:p>
          <a:p>
            <a:pPr marL="342900" indent="-342900">
              <a:buFont typeface="Arial" panose="020B0604020202020204" pitchFamily="34" charset="0"/>
              <a:buChar char="•"/>
            </a:pPr>
            <a:r>
              <a:rPr lang="en-US" sz="2200" dirty="0"/>
              <a:t> Information Letter on Cleaning/Disinfecting Aircraft Seats issued in June.  It provided a summary of the existing knowledge within the Committee for cleaning and disinfecting seats using certain cleaning/disinfecting products.  It was compiled based on seat material manufacturer recommendations, limited testing, and analysis.  </a:t>
            </a:r>
          </a:p>
          <a:p>
            <a:pPr marL="342900" indent="-342900">
              <a:buFont typeface="Arial" panose="020B0604020202020204" pitchFamily="34" charset="0"/>
              <a:buChar char="•"/>
            </a:pPr>
            <a:r>
              <a:rPr lang="en-US" sz="2200" dirty="0"/>
              <a:t>The committee is undertaking a research project with the National Institute for Aviation Research (NIAR) in conjunction with the Federal Aviation Administration to examine the effect of the most common agents on seat component strength, flammability, durability and aesthetics. This research is planned to be provided to the industry as it is obtained and the results published in an Aerospace Recommended Practice. </a:t>
            </a:r>
          </a:p>
          <a:p>
            <a:r>
              <a:rPr lang="en-US" dirty="0"/>
              <a:t> </a:t>
            </a:r>
          </a:p>
          <a:p>
            <a:endParaRPr lang="en-US" dirty="0"/>
          </a:p>
          <a:p>
            <a:pPr marL="342900" indent="-34290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FF537A5A-EEFC-4795-A706-4395152995AC}"/>
              </a:ext>
            </a:extLst>
          </p:cNvPr>
          <p:cNvSpPr>
            <a:spLocks noGrp="1"/>
          </p:cNvSpPr>
          <p:nvPr>
            <p:ph type="ftr" sz="quarter" idx="12"/>
          </p:nvPr>
        </p:nvSpPr>
        <p:spPr/>
        <p:txBody>
          <a:bodyPr/>
          <a:lstStyle/>
          <a:p>
            <a:r>
              <a:rPr lang="en-US"/>
              <a:t>SC-241 Aircraft Cleaning</a:t>
            </a:r>
            <a:endParaRPr lang="en-US" dirty="0"/>
          </a:p>
        </p:txBody>
      </p:sp>
    </p:spTree>
    <p:extLst>
      <p:ext uri="{BB962C8B-B14F-4D97-AF65-F5344CB8AC3E}">
        <p14:creationId xmlns:p14="http://schemas.microsoft.com/office/powerpoint/2010/main" val="416378147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03F7-5DE3-44F4-AA2A-B85D3D545644}"/>
              </a:ext>
            </a:extLst>
          </p:cNvPr>
          <p:cNvSpPr>
            <a:spLocks noGrp="1"/>
          </p:cNvSpPr>
          <p:nvPr>
            <p:ph type="title"/>
          </p:nvPr>
        </p:nvSpPr>
        <p:spPr/>
        <p:txBody>
          <a:bodyPr>
            <a:normAutofit fontScale="90000"/>
          </a:bodyPr>
          <a:lstStyle/>
          <a:p>
            <a:r>
              <a:rPr lang="en-US" dirty="0"/>
              <a:t>QUESTIONS?</a:t>
            </a:r>
            <a:br>
              <a:rPr lang="en-US" dirty="0"/>
            </a:br>
            <a:br>
              <a:rPr lang="en-US" dirty="0"/>
            </a:br>
            <a:r>
              <a:rPr lang="en-US" sz="2400" dirty="0"/>
              <a:t>Judith.Ritchie@sae.org</a:t>
            </a:r>
            <a:br>
              <a:rPr lang="en-US" dirty="0"/>
            </a:br>
            <a:br>
              <a:rPr lang="en-US" dirty="0"/>
            </a:br>
            <a:endParaRPr lang="en-US" dirty="0"/>
          </a:p>
        </p:txBody>
      </p:sp>
      <p:sp>
        <p:nvSpPr>
          <p:cNvPr id="3" name="Footer Placeholder 2">
            <a:extLst>
              <a:ext uri="{FF2B5EF4-FFF2-40B4-BE49-F238E27FC236}">
                <a16:creationId xmlns:a16="http://schemas.microsoft.com/office/drawing/2014/main" id="{BF3F26C9-2F07-4858-B604-427A4DECF6C4}"/>
              </a:ext>
            </a:extLst>
          </p:cNvPr>
          <p:cNvSpPr>
            <a:spLocks noGrp="1"/>
          </p:cNvSpPr>
          <p:nvPr>
            <p:ph type="ftr" sz="quarter" idx="10"/>
          </p:nvPr>
        </p:nvSpPr>
        <p:spPr/>
        <p:txBody>
          <a:bodyPr/>
          <a:lstStyle/>
          <a:p>
            <a:r>
              <a:rPr lang="en-US"/>
              <a:t>SC-241 Aircraft Cleaning</a:t>
            </a:r>
            <a:endParaRPr lang="en-US" dirty="0"/>
          </a:p>
        </p:txBody>
      </p:sp>
    </p:spTree>
    <p:extLst>
      <p:ext uri="{BB962C8B-B14F-4D97-AF65-F5344CB8AC3E}">
        <p14:creationId xmlns:p14="http://schemas.microsoft.com/office/powerpoint/2010/main" val="3814743071"/>
      </p:ext>
    </p:extLst>
  </p:cSld>
  <p:clrMapOvr>
    <a:masterClrMapping/>
  </p:clrMapOvr>
  <p:transition spd="slow">
    <p:wipe dir="r"/>
  </p:transition>
</p:sld>
</file>

<file path=ppt/theme/theme1.xml><?xml version="1.0" encoding="utf-8"?>
<a:theme xmlns:a="http://schemas.openxmlformats.org/drawingml/2006/main" name="SAE_INT">
  <a:themeElements>
    <a:clrScheme name="SAE_INT">
      <a:dk1>
        <a:srgbClr val="004785"/>
      </a:dk1>
      <a:lt1>
        <a:srgbClr val="FFFFFF"/>
      </a:lt1>
      <a:dk2>
        <a:srgbClr val="0098D0"/>
      </a:dk2>
      <a:lt2>
        <a:srgbClr val="F8F8F8"/>
      </a:lt2>
      <a:accent1>
        <a:srgbClr val="004785"/>
      </a:accent1>
      <a:accent2>
        <a:srgbClr val="C6DCE2"/>
      </a:accent2>
      <a:accent3>
        <a:srgbClr val="FFFEFE"/>
      </a:accent3>
      <a:accent4>
        <a:srgbClr val="808080"/>
      </a:accent4>
      <a:accent5>
        <a:srgbClr val="5F5F5F"/>
      </a:accent5>
      <a:accent6>
        <a:srgbClr val="4D4D4D"/>
      </a:accent6>
      <a:hlink>
        <a:srgbClr val="0098D0"/>
      </a:hlink>
      <a:folHlink>
        <a:srgbClr val="919191"/>
      </a:folHlink>
    </a:clrScheme>
    <a:fontScheme name="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E_INT" id="{6C9DC5E4-0BD7-8043-93FA-EDE0C3B95FE1}" vid="{D1E674A8-DDBE-894D-834D-AF329C52C62B}"/>
    </a:ext>
  </a:extLst>
</a:theme>
</file>

<file path=ppt/theme/theme2.xml><?xml version="1.0" encoding="utf-8"?>
<a:theme xmlns:a="http://schemas.openxmlformats.org/drawingml/2006/main" name="1_SAE_INT">
  <a:themeElements>
    <a:clrScheme name="SAE_INT">
      <a:dk1>
        <a:srgbClr val="004785"/>
      </a:dk1>
      <a:lt1>
        <a:srgbClr val="FFFFFF"/>
      </a:lt1>
      <a:dk2>
        <a:srgbClr val="0098D0"/>
      </a:dk2>
      <a:lt2>
        <a:srgbClr val="F8F8F8"/>
      </a:lt2>
      <a:accent1>
        <a:srgbClr val="004785"/>
      </a:accent1>
      <a:accent2>
        <a:srgbClr val="C6DCE2"/>
      </a:accent2>
      <a:accent3>
        <a:srgbClr val="FFFEFE"/>
      </a:accent3>
      <a:accent4>
        <a:srgbClr val="808080"/>
      </a:accent4>
      <a:accent5>
        <a:srgbClr val="5F5F5F"/>
      </a:accent5>
      <a:accent6>
        <a:srgbClr val="4D4D4D"/>
      </a:accent6>
      <a:hlink>
        <a:srgbClr val="0098D0"/>
      </a:hlink>
      <a:folHlink>
        <a:srgbClr val="919191"/>
      </a:folHlink>
    </a:clrScheme>
    <a:fontScheme name="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E_INT" id="{6C9DC5E4-0BD7-8043-93FA-EDE0C3B95FE1}" vid="{D1E674A8-DDBE-894D-834D-AF329C52C62B}"/>
    </a:ext>
  </a:extLst>
</a:theme>
</file>

<file path=ppt/theme/theme3.xml><?xml version="1.0" encoding="utf-8"?>
<a:theme xmlns:a="http://schemas.openxmlformats.org/drawingml/2006/main" name="2_SAE_INT">
  <a:themeElements>
    <a:clrScheme name="SAE_INT">
      <a:dk1>
        <a:srgbClr val="004785"/>
      </a:dk1>
      <a:lt1>
        <a:srgbClr val="FFFFFF"/>
      </a:lt1>
      <a:dk2>
        <a:srgbClr val="0098D0"/>
      </a:dk2>
      <a:lt2>
        <a:srgbClr val="F8F8F8"/>
      </a:lt2>
      <a:accent1>
        <a:srgbClr val="004785"/>
      </a:accent1>
      <a:accent2>
        <a:srgbClr val="C6DCE2"/>
      </a:accent2>
      <a:accent3>
        <a:srgbClr val="FFFEFE"/>
      </a:accent3>
      <a:accent4>
        <a:srgbClr val="808080"/>
      </a:accent4>
      <a:accent5>
        <a:srgbClr val="5F5F5F"/>
      </a:accent5>
      <a:accent6>
        <a:srgbClr val="4D4D4D"/>
      </a:accent6>
      <a:hlink>
        <a:srgbClr val="0098D0"/>
      </a:hlink>
      <a:folHlink>
        <a:srgbClr val="919191"/>
      </a:folHlink>
    </a:clrScheme>
    <a:fontScheme name="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E_INT" id="{6C9DC5E4-0BD7-8043-93FA-EDE0C3B95FE1}" vid="{D1E674A8-DDBE-894D-834D-AF329C52C62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BCFFA439AB6D4D8696421B2AE72D6F" ma:contentTypeVersion="2" ma:contentTypeDescription="Create a new document." ma:contentTypeScope="" ma:versionID="b6e442662ad57279e447dd4c3a869595">
  <xsd:schema xmlns:xsd="http://www.w3.org/2001/XMLSchema" xmlns:xs="http://www.w3.org/2001/XMLSchema" xmlns:p="http://schemas.microsoft.com/office/2006/metadata/properties" xmlns:ns2="21850a96-b744-415e-9f2c-1b0fdfbd7d00" targetNamespace="http://schemas.microsoft.com/office/2006/metadata/properties" ma:root="true" ma:fieldsID="e8e4a22b096153f10cb5b85a4a312e9e" ns2:_="">
    <xsd:import namespace="21850a96-b744-415e-9f2c-1b0fdfbd7d0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50a96-b744-415e-9f2c-1b0fdfbd7d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57CDC7-1053-4DD7-84AA-02274179F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850a96-b744-415e-9f2c-1b0fdfbd7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937F6E-7EE7-4F49-A0CF-B62312770AD4}">
  <ds:schemaRef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 ds:uri="http://schemas.openxmlformats.org/package/2006/metadata/core-properties"/>
    <ds:schemaRef ds:uri="http://purl.org/dc/terms/"/>
    <ds:schemaRef ds:uri="21850a96-b744-415e-9f2c-1b0fdfbd7d00"/>
    <ds:schemaRef ds:uri="http://schemas.microsoft.com/office/2006/metadata/properties"/>
  </ds:schemaRefs>
</ds:datastoreItem>
</file>

<file path=customXml/itemProps3.xml><?xml version="1.0" encoding="utf-8"?>
<ds:datastoreItem xmlns:ds="http://schemas.openxmlformats.org/officeDocument/2006/customXml" ds:itemID="{EEB20055-14F3-4B79-B57D-1342273357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36945</TotalTime>
  <Words>613</Words>
  <Application>Microsoft Office PowerPoint</Application>
  <PresentationFormat>Widescreen</PresentationFormat>
  <Paragraphs>40</Paragraphs>
  <Slides>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Calibri</vt:lpstr>
      <vt:lpstr>Open Sans</vt:lpstr>
      <vt:lpstr>Open Sans Light</vt:lpstr>
      <vt:lpstr>Symbol</vt:lpstr>
      <vt:lpstr>SAE_INT</vt:lpstr>
      <vt:lpstr>1_SAE_INT</vt:lpstr>
      <vt:lpstr>2_SAE_INT</vt:lpstr>
      <vt:lpstr>PowerPoint Presentation</vt:lpstr>
      <vt:lpstr>COVID-19 SAE TECHNICAL STANDARDS FOR AIR TRAVEL</vt:lpstr>
      <vt:lpstr>AIRCRAFT CLEANING – DISINFECTANTS STANDARDS</vt:lpstr>
      <vt:lpstr>ENIVIRONMENTAL CONTROL SYSTEMS AND FILTRATION SYSTEMS STANDARDS</vt:lpstr>
      <vt:lpstr>ENIVIRONMENTAL CONTROL SYSTEMS AND FILTRATION SYSTEMS STANDARDS (CONT.)</vt:lpstr>
      <vt:lpstr>CABIN SAFETY – SEAT STANDARDS </vt:lpstr>
      <vt:lpstr>QUESTIONS?  Judith.Ritchie@sae.org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Tessier</dc:creator>
  <cp:lastModifiedBy>Judith Ritchie</cp:lastModifiedBy>
  <cp:revision>842</cp:revision>
  <cp:lastPrinted>2018-06-06T13:31:09Z</cp:lastPrinted>
  <dcterms:created xsi:type="dcterms:W3CDTF">2015-03-05T15:06:21Z</dcterms:created>
  <dcterms:modified xsi:type="dcterms:W3CDTF">2020-08-19T21:06:43Z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0x01010022BCFFA439AB6D4D8696421B2AE72D6F</vt:lpwstr>
  </property>
</Properties>
</file>