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8001000" cy="10287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E6E6E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75" y="1683545"/>
            <a:ext cx="6800850" cy="358140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25" y="5403057"/>
            <a:ext cx="6000750" cy="2483643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7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2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5716" y="547688"/>
            <a:ext cx="1725216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0069" y="547688"/>
            <a:ext cx="5075634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4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902" y="2564609"/>
            <a:ext cx="6900863" cy="4279106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902" y="6884197"/>
            <a:ext cx="6900863" cy="2250281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/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8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0069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0506" y="2738438"/>
            <a:ext cx="340042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1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547690"/>
            <a:ext cx="6900863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1112" y="2521745"/>
            <a:ext cx="3384798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112" y="3757613"/>
            <a:ext cx="3384798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50507" y="2521745"/>
            <a:ext cx="3401467" cy="1235868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50507" y="3757613"/>
            <a:ext cx="3401467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6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3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467" y="1481140"/>
            <a:ext cx="4050506" cy="7310438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3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11" y="685800"/>
            <a:ext cx="2580531" cy="24003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01467" y="1481140"/>
            <a:ext cx="4050506" cy="7310438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111" y="3086100"/>
            <a:ext cx="2580531" cy="5717382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5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069" y="547690"/>
            <a:ext cx="6900863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069" y="2738438"/>
            <a:ext cx="6900863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0069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13B63-BB26-4F38-ABD6-3891189E6228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0331" y="9534527"/>
            <a:ext cx="270033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0706" y="9534527"/>
            <a:ext cx="180022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7CBFA-6FC5-49C6-8774-819DAEC61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F18BAF-483A-4A11-B462-7A06083DAAC1}"/>
              </a:ext>
            </a:extLst>
          </p:cNvPr>
          <p:cNvSpPr/>
          <p:nvPr/>
        </p:nvSpPr>
        <p:spPr>
          <a:xfrm>
            <a:off x="0" y="-122830"/>
            <a:ext cx="8018914" cy="10549720"/>
          </a:xfrm>
          <a:prstGeom prst="rect">
            <a:avLst/>
          </a:prstGeom>
          <a:gradFill flip="none" rotWithShape="1">
            <a:gsLst>
              <a:gs pos="0">
                <a:srgbClr val="006699"/>
              </a:gs>
              <a:gs pos="67000">
                <a:schemeClr val="accent1">
                  <a:lumMod val="0"/>
                  <a:lumOff val="100000"/>
                </a:schemeClr>
              </a:gs>
              <a:gs pos="71000">
                <a:srgbClr val="006699"/>
              </a:gs>
            </a:gsLst>
            <a:path path="circle">
              <a:fillToRect l="50000" t="-80000" r="50000" b="180000"/>
            </a:path>
            <a:tileRect/>
          </a:grad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D82D9E3-D258-4E69-B2C6-E88E8C5D8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4" y="7314586"/>
            <a:ext cx="8001000" cy="30316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21B34C-4E1F-4CAA-8655-2E4170864093}"/>
              </a:ext>
            </a:extLst>
          </p:cNvPr>
          <p:cNvSpPr txBox="1"/>
          <p:nvPr/>
        </p:nvSpPr>
        <p:spPr>
          <a:xfrm>
            <a:off x="444356" y="1190947"/>
            <a:ext cx="525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Trusted turnkey aircraft engineering solutions for: OEMs, owner/operators and Part 145 repair stations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2E5E95-DB2C-40F0-9F31-8D2608F9F9E3}"/>
              </a:ext>
            </a:extLst>
          </p:cNvPr>
          <p:cNvSpPr txBox="1"/>
          <p:nvPr/>
        </p:nvSpPr>
        <p:spPr>
          <a:xfrm>
            <a:off x="118566" y="7584958"/>
            <a:ext cx="3989410" cy="2246769"/>
          </a:xfrm>
          <a:prstGeom prst="rect">
            <a:avLst/>
          </a:prstGeom>
          <a:solidFill>
            <a:srgbClr val="0099CC">
              <a:alpha val="3137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10 Years Of Experience: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FAA, AFAC, EASA, ANAC Transport Canada &amp; others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23, 25, </a:t>
            </a:r>
            <a:r>
              <a:rPr lang="en-US" sz="2000" b="1" dirty="0">
                <a:solidFill>
                  <a:schemeClr val="bg1"/>
                </a:solidFill>
              </a:rPr>
              <a:t>27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29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AML STC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STC/TC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006890-F234-4C96-8745-2DD6BCDF28F0}"/>
              </a:ext>
            </a:extLst>
          </p:cNvPr>
          <p:cNvSpPr txBox="1"/>
          <p:nvPr/>
        </p:nvSpPr>
        <p:spPr>
          <a:xfrm>
            <a:off x="3254267" y="555020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Avionics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290850-4AE3-4F10-B1D3-332C1B9E31A4}"/>
              </a:ext>
            </a:extLst>
          </p:cNvPr>
          <p:cNvSpPr txBox="1"/>
          <p:nvPr/>
        </p:nvSpPr>
        <p:spPr>
          <a:xfrm>
            <a:off x="367159" y="5268911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Aircraft Systems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99FEE-E89D-4F49-8851-F1395D1A2D3D}"/>
              </a:ext>
            </a:extLst>
          </p:cNvPr>
          <p:cNvSpPr txBox="1"/>
          <p:nvPr/>
        </p:nvSpPr>
        <p:spPr>
          <a:xfrm>
            <a:off x="5463134" y="5268911"/>
            <a:ext cx="2242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</a:rPr>
              <a:t>COVID-19 Elimination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F098ED-0043-4EAD-8B65-436F15F5237E}"/>
              </a:ext>
            </a:extLst>
          </p:cNvPr>
          <p:cNvSpPr txBox="1"/>
          <p:nvPr/>
        </p:nvSpPr>
        <p:spPr>
          <a:xfrm>
            <a:off x="5471299" y="5612871"/>
            <a:ext cx="229979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ACA Ionization STCs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Bombardier CL600 Series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Citation 560XL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Gulfstream GIV &amp; GIV-SP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Falcon 50/900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DDDF67-554A-4AE5-8A73-AE449005460A}"/>
              </a:ext>
            </a:extLst>
          </p:cNvPr>
          <p:cNvSpPr txBox="1"/>
          <p:nvPr/>
        </p:nvSpPr>
        <p:spPr>
          <a:xfrm>
            <a:off x="2819291" y="5857858"/>
            <a:ext cx="25783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Retrofit Displays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Complete Glass Cockpit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EMB-120</a:t>
            </a:r>
          </a:p>
          <a:p>
            <a:r>
              <a:rPr lang="en-US" sz="1400" dirty="0">
                <a:solidFill>
                  <a:schemeClr val="bg1"/>
                </a:solidFill>
              </a:rPr>
              <a:t>ADS-B Systems</a:t>
            </a:r>
          </a:p>
          <a:p>
            <a:r>
              <a:rPr lang="en-US" sz="1400" dirty="0">
                <a:solidFill>
                  <a:schemeClr val="bg1"/>
                </a:solidFill>
              </a:rPr>
              <a:t>CAS-67 TCAS II 7.1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Part 25 Airborne Image Recorder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931FF0-710E-4F9B-8D0D-EAE8442C603B}"/>
              </a:ext>
            </a:extLst>
          </p:cNvPr>
          <p:cNvSpPr txBox="1"/>
          <p:nvPr/>
        </p:nvSpPr>
        <p:spPr>
          <a:xfrm>
            <a:off x="363868" y="5612871"/>
            <a:ext cx="175657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Flap/slat drive heater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G150</a:t>
            </a:r>
          </a:p>
          <a:p>
            <a:r>
              <a:rPr lang="en-US" sz="1400" dirty="0">
                <a:solidFill>
                  <a:schemeClr val="bg1"/>
                </a:solidFill>
              </a:rPr>
              <a:t>Hi-Rel Cooling blower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1"/>
                </a:solidFill>
              </a:rPr>
              <a:t>Hawker 4000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48CA37C-A20D-4039-94C2-D5D01B0E4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6" y="236475"/>
            <a:ext cx="2109906" cy="9480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EA00195-3C99-4535-A512-64B2B9B80204}"/>
              </a:ext>
            </a:extLst>
          </p:cNvPr>
          <p:cNvSpPr txBox="1"/>
          <p:nvPr/>
        </p:nvSpPr>
        <p:spPr>
          <a:xfrm>
            <a:off x="5477608" y="9254298"/>
            <a:ext cx="2317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/>
              <a:t>Peregrine Avionics LLC</a:t>
            </a:r>
          </a:p>
          <a:p>
            <a:pPr algn="r"/>
            <a:r>
              <a:rPr lang="en-US" sz="1200" b="1" dirty="0"/>
              <a:t>7385 South Peoria Street, Unit C4</a:t>
            </a:r>
          </a:p>
          <a:p>
            <a:pPr algn="r"/>
            <a:r>
              <a:rPr lang="en-US" sz="1200" b="1" dirty="0"/>
              <a:t>Englewood, CO 80112 USA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6F1B14-819C-4276-AF9D-18D0B7DAB8EC}"/>
              </a:ext>
            </a:extLst>
          </p:cNvPr>
          <p:cNvSpPr txBox="1"/>
          <p:nvPr/>
        </p:nvSpPr>
        <p:spPr>
          <a:xfrm>
            <a:off x="5822872" y="7689500"/>
            <a:ext cx="1972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+1 (303) 325-3873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CCE704-06B9-41F5-8DC6-3F6A5CFE81B2}"/>
              </a:ext>
            </a:extLst>
          </p:cNvPr>
          <p:cNvSpPr txBox="1"/>
          <p:nvPr/>
        </p:nvSpPr>
        <p:spPr>
          <a:xfrm>
            <a:off x="6019024" y="7311998"/>
            <a:ext cx="17763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</a:rPr>
              <a:t>peregrine.aero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D36128-454D-44DB-9B0E-24544EB1F2F0}"/>
              </a:ext>
            </a:extLst>
          </p:cNvPr>
          <p:cNvSpPr txBox="1"/>
          <p:nvPr/>
        </p:nvSpPr>
        <p:spPr>
          <a:xfrm>
            <a:off x="4457378" y="402521"/>
            <a:ext cx="3123355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See us at AEA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Booth 1206</a:t>
            </a:r>
            <a:endParaRPr lang="en-US" sz="800" i="1" dirty="0">
              <a:solidFill>
                <a:schemeClr val="accent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r">
              <a:spcAft>
                <a:spcPts val="600"/>
              </a:spcAft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Ask us about our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ODA Project!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0D5DF80-1285-4597-A7FA-231AA8F24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34" y="2019868"/>
            <a:ext cx="4789877" cy="31920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6695EFC-6D1C-414E-8605-F7D0C07C3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3" b="100000" l="291" r="100000">
                        <a14:foregroundMark x1="59320" y1="8131" x2="59320" y2="8131"/>
                        <a14:foregroundMark x1="86990" y1="4976" x2="86990" y2="4976"/>
                        <a14:foregroundMark x1="96019" y1="17233" x2="96019" y2="17233"/>
                        <a14:foregroundMark x1="35631" y1="5461" x2="35631" y2="5461"/>
                        <a14:foregroundMark x1="50194" y1="6796" x2="50194" y2="6796"/>
                        <a14:foregroundMark x1="67670" y1="11772" x2="67670" y2="11772"/>
                        <a14:foregroundMark x1="95728" y1="10437" x2="95728" y2="10437"/>
                        <a14:foregroundMark x1="97476" y1="11286" x2="97476" y2="11286"/>
                        <a14:foregroundMark x1="97864" y1="13107" x2="97864" y2="13107"/>
                        <a14:backgroundMark x1="14175" y1="12621" x2="14175" y2="12621"/>
                        <a14:backgroundMark x1="25437" y1="88107" x2="25437" y2="88107"/>
                        <a14:backgroundMark x1="26214" y1="10437" x2="26214" y2="10437"/>
                        <a14:backgroundMark x1="85534" y1="36772" x2="85534" y2="36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198" y="2118795"/>
            <a:ext cx="3751648" cy="300131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AEA6DC2-7E38-495C-ADF0-74E61DCF57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635" y="4160965"/>
            <a:ext cx="3383643" cy="145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5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CBF77E-A89D-42DF-9116-866FD36BE265}"/>
              </a:ext>
            </a:extLst>
          </p:cNvPr>
          <p:cNvSpPr txBox="1"/>
          <p:nvPr/>
        </p:nvSpPr>
        <p:spPr>
          <a:xfrm>
            <a:off x="1849270" y="1463288"/>
            <a:ext cx="457882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16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6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United States of America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Department of Transportation 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Federal Aviation Administration</a:t>
            </a:r>
          </a:p>
          <a:p>
            <a:pPr algn="ctr"/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32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Supplemental Type Certificate</a:t>
            </a:r>
          </a:p>
          <a:p>
            <a:pPr algn="ctr"/>
            <a:endParaRPr lang="en-US" sz="500" b="0" i="0" u="none" strike="noStrike" baseline="0" dirty="0">
              <a:solidFill>
                <a:srgbClr val="0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en-US" sz="1800" b="0" i="0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Monotype Corsiva" panose="03010101010201010101" pitchFamily="66" charset="0"/>
              </a:rPr>
              <a:t>This certificate issued to: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Peregrine </a:t>
            </a:r>
          </a:p>
        </p:txBody>
      </p:sp>
    </p:spTree>
    <p:extLst>
      <p:ext uri="{BB962C8B-B14F-4D97-AF65-F5344CB8AC3E}">
        <p14:creationId xmlns:p14="http://schemas.microsoft.com/office/powerpoint/2010/main" val="1028627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1106</TotalTime>
  <Words>154</Words>
  <Application>Microsoft Office PowerPoint</Application>
  <PresentationFormat>Custom</PresentationFormat>
  <Paragraphs>39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Calibri Light</vt:lpstr>
      <vt:lpstr>Monotype Corsiva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Carlson</dc:creator>
  <cp:lastModifiedBy>Lee Carlson</cp:lastModifiedBy>
  <cp:revision>19</cp:revision>
  <cp:lastPrinted>2021-04-22T04:33:00Z</cp:lastPrinted>
  <dcterms:created xsi:type="dcterms:W3CDTF">2021-04-21T17:24:50Z</dcterms:created>
  <dcterms:modified xsi:type="dcterms:W3CDTF">2021-04-22T11:51:01Z</dcterms:modified>
</cp:coreProperties>
</file>