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37BA-0095-3F72-8550-05E2D7955D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D4B93-0273-9473-7EFD-A78DFE3ED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F1284-7397-2733-5065-69F86FA1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AB176-36A4-D048-C45B-C75CFFD8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886C0-C456-B786-1A1A-A142F6CE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0F81-FD7F-C668-FD1E-BD40FE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C62E76-24FE-083F-7733-CC92FE0D5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4AC34-A82E-4139-3740-CEBC77A2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F49A7-3150-209C-337C-3CDD71F1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D2B5F-85F8-6C77-1C31-776BB0CB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2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FFEE8C-2313-E03F-CACB-57B5430A3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52068-6F64-AFF9-DEB3-753232D04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2B04-A2D7-6908-B40B-A5D1467AA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A2244-3C27-EACE-2D55-D4BA8165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D02D8-1DA6-3895-485C-952A525E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0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18176-505B-4282-D32C-37041DD89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05B9F-5D0C-13AA-A619-B159EBA6D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48657-14B2-9E4B-A4DA-C9696B773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902F1-D58D-7D84-C7A8-1B7840B52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2EA26-92A2-98AC-3DFD-047F20DB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8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32EE-AE4B-96AC-0D6D-CA564753E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CA5C2-FA1B-5A52-AC68-17568A506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7B600-C152-4939-9EF5-BA373F39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DA808-514C-8B5F-B9D9-B1F43B4C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63DC7-AEA1-5887-54F9-7C4445CB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6EB56-4FB4-082D-3D78-3C8949E1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F0C0-280A-E060-638C-801113070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82DC5-4866-9AD7-FBB4-ED2780613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E0FC7-9BC0-528D-8C11-CC8142A7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DB7F4-1AFA-506A-EBC5-308721DF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039A6-1CB5-5341-0739-F2DAB6A02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3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81DF7-A4F1-BCD4-4414-4E562898D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DCF2C-01E9-E84B-3B14-1120F7D2E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36E3A-6AB3-52A3-E808-6B54130DD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61BD4-3E0C-C57E-993B-D84A4692D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2A804-B7FD-6BD9-8760-E6C86B69DD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44952A-D44B-469B-03B1-E72A82BF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38A9B-8ED3-716C-BC11-5CC6FFF2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0E4A61-CE6E-831E-B736-B8FAA849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4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8FF8-7F48-0F4A-EC82-9EE9C1821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04E41-8383-BE29-509C-9914EDAC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B5C99-B257-2104-1275-0BBB61E6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DA427-042C-4431-B3AB-9FD6996BA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17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8DBBE-C98A-8E28-B329-C5594B2BB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828413-1947-05CD-F03A-BBDB9938E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766CD-3A30-1B01-0775-D06EC404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0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263-FE68-94B8-A972-F6DE46DE8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E0AA5-49AE-2259-C0F9-3B8957891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32D5B-179D-8123-1F9C-12A681A94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1D32A-AB14-69F6-A4B4-797641C86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19E48-727E-C86B-DD8B-E06A2A1D5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3C5BF-D271-4CF7-E526-6C58BF69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E322F-6A3B-7382-8CB0-DC0E91D3F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2D2252-6DA5-9FCC-E7B7-D1C5BC244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B8D60-20DD-A404-D73B-6ED3DDAAE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A5096-5AEE-9A12-3D94-5ABFD29A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EF814-B5A2-86A7-F138-4127F851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B79D0-237C-12BC-1776-5678BDE8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6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13A585-32F7-90FD-DA8E-09A593D7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9CEEA-7FE1-4B2F-5785-49B1ED8D0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66DD7-9A86-88F7-136F-8F38403F3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C2297-5D62-4886-B72A-98D9A2176EC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AF98-64B9-8AD3-0852-BF4C222B5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2B56F-DB2B-EE3E-3C63-332E758A3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28DD0-9932-4649-9AB7-79693ABB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4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4B849-FD1D-50C3-ACC2-2527176CE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Inquiries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240E11-BD86-869A-E026-A24479DAB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013979"/>
              </p:ext>
            </p:extLst>
          </p:nvPr>
        </p:nvGraphicFramePr>
        <p:xfrm>
          <a:off x="1102407" y="1661676"/>
          <a:ext cx="10251394" cy="3033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269">
                  <a:extLst>
                    <a:ext uri="{9D8B030D-6E8A-4147-A177-3AD203B41FA5}">
                      <a16:colId xmlns:a16="http://schemas.microsoft.com/office/drawing/2014/main" val="3266078957"/>
                    </a:ext>
                  </a:extLst>
                </a:gridCol>
                <a:gridCol w="1512760">
                  <a:extLst>
                    <a:ext uri="{9D8B030D-6E8A-4147-A177-3AD203B41FA5}">
                      <a16:colId xmlns:a16="http://schemas.microsoft.com/office/drawing/2014/main" val="1171620902"/>
                    </a:ext>
                  </a:extLst>
                </a:gridCol>
                <a:gridCol w="2192792">
                  <a:extLst>
                    <a:ext uri="{9D8B030D-6E8A-4147-A177-3AD203B41FA5}">
                      <a16:colId xmlns:a16="http://schemas.microsoft.com/office/drawing/2014/main" val="166651810"/>
                    </a:ext>
                  </a:extLst>
                </a:gridCol>
                <a:gridCol w="1034041">
                  <a:extLst>
                    <a:ext uri="{9D8B030D-6E8A-4147-A177-3AD203B41FA5}">
                      <a16:colId xmlns:a16="http://schemas.microsoft.com/office/drawing/2014/main" val="1855237490"/>
                    </a:ext>
                  </a:extLst>
                </a:gridCol>
                <a:gridCol w="1905712">
                  <a:extLst>
                    <a:ext uri="{9D8B030D-6E8A-4147-A177-3AD203B41FA5}">
                      <a16:colId xmlns:a16="http://schemas.microsoft.com/office/drawing/2014/main" val="3577148077"/>
                    </a:ext>
                  </a:extLst>
                </a:gridCol>
                <a:gridCol w="754763">
                  <a:extLst>
                    <a:ext uri="{9D8B030D-6E8A-4147-A177-3AD203B41FA5}">
                      <a16:colId xmlns:a16="http://schemas.microsoft.com/office/drawing/2014/main" val="3788458395"/>
                    </a:ext>
                  </a:extLst>
                </a:gridCol>
                <a:gridCol w="936343">
                  <a:extLst>
                    <a:ext uri="{9D8B030D-6E8A-4147-A177-3AD203B41FA5}">
                      <a16:colId xmlns:a16="http://schemas.microsoft.com/office/drawing/2014/main" val="2784223026"/>
                    </a:ext>
                  </a:extLst>
                </a:gridCol>
                <a:gridCol w="988714">
                  <a:extLst>
                    <a:ext uri="{9D8B030D-6E8A-4147-A177-3AD203B41FA5}">
                      <a16:colId xmlns:a16="http://schemas.microsoft.com/office/drawing/2014/main" val="489984169"/>
                    </a:ext>
                  </a:extLst>
                </a:gridCol>
              </a:tblGrid>
              <a:tr h="3699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Name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Email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Telephone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Message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STC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Disposition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Dispo Date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1868682672"/>
                  </a:ext>
                </a:extLst>
              </a:tr>
              <a:tr h="1981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Juan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Ortas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Fernández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jortas@ceta.aero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+34 618 861 836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SA00756DE AML question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SA00756DE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Jon @ Trig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3-Feb-23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4018164218"/>
                  </a:ext>
                </a:extLst>
              </a:tr>
              <a:tr h="3953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MARIO ALENCAR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mario.alencar@sabaviacao.com.br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85988393917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WE WOULD LIKE TO HAVE A QUOTE OF STC ST00835DE 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ST00835DE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Luke @ SEA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3-Feb-23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1509433864"/>
                  </a:ext>
                </a:extLst>
              </a:tr>
              <a:tr h="664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Courtney Rosenfeld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courtneyrosenfeld@gigspark.biz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3217103400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Hi, The digital revolution has swept the corporate world…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Junk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3-Feb-23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4125338659"/>
                  </a:ext>
                </a:extLst>
              </a:tr>
              <a:tr h="3699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15-Feb-23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Thomas JULLIEN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thomas.jullien@cavok-aero.com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Telephone: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+mn-lt"/>
                        </a:rPr>
                        <a:t>SAAB 340B S/N : 340B441 ELA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TJ @ Peregrine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17-Feb-23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3738491116"/>
                  </a:ext>
                </a:extLst>
              </a:tr>
              <a:tr h="664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24-Feb-23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RAFAEL MESA DUEÑAS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gerenciatecnica@aercaribe.com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+57 3229491756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LCD replacement for CRT for BOMBARDIER CL600-2A12.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DAC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27-Feb-23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3606800336"/>
                  </a:ext>
                </a:extLst>
              </a:tr>
              <a:tr h="3699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24-Feb-23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Lance Hernandez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lhernandez@solairus.aero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5126670944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G200 FANS1A compliant.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ST00912DE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n-lt"/>
                        </a:rPr>
                        <a:t>TJ for Gulfstream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27-Feb-23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11" marR="6611" marT="6611" marB="0"/>
                </a:tc>
                <a:extLst>
                  <a:ext uri="{0D108BD9-81ED-4DB2-BD59-A6C34878D82A}">
                    <a16:rowId xmlns:a16="http://schemas.microsoft.com/office/drawing/2014/main" val="2687279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320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5FA39-45DA-AA38-1495-61C02BB03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PR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3A94A5-A263-C401-AF6E-20096BE00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447" y="1308757"/>
            <a:ext cx="8219105" cy="527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5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D5BBD-7C27-FC7F-54C9-C6611E9B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A7774-D879-2CF5-86C7-1E64D2DBA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Added March “Message form Dave”</a:t>
            </a:r>
          </a:p>
          <a:p>
            <a:r>
              <a:rPr lang="en-US" dirty="0"/>
              <a:t>Added new page for Mexico initiative, awaiting reply for Jessica</a:t>
            </a:r>
          </a:p>
          <a:p>
            <a:r>
              <a:rPr lang="en-US" dirty="0"/>
              <a:t>Drafted new PR for FDR STC</a:t>
            </a:r>
          </a:p>
          <a:p>
            <a:r>
              <a:rPr lang="en-US" dirty="0"/>
              <a:t>Attempted contact with Ontic regarding Learjet M60 FQI display</a:t>
            </a:r>
          </a:p>
        </p:txBody>
      </p:sp>
    </p:spTree>
    <p:extLst>
      <p:ext uri="{BB962C8B-B14F-4D97-AF65-F5344CB8AC3E}">
        <p14:creationId xmlns:p14="http://schemas.microsoft.com/office/powerpoint/2010/main" val="116046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185</Words>
  <Application>Microsoft Office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Website Inquiries</vt:lpstr>
      <vt:lpstr>Draft PR</vt:lpstr>
      <vt:lpstr>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Website Inquiries</dc:title>
  <dc:creator>Lee Carlson</dc:creator>
  <cp:lastModifiedBy>Lee Carlson</cp:lastModifiedBy>
  <cp:revision>3</cp:revision>
  <dcterms:created xsi:type="dcterms:W3CDTF">2022-11-10T16:51:45Z</dcterms:created>
  <dcterms:modified xsi:type="dcterms:W3CDTF">2023-03-02T01:02:02Z</dcterms:modified>
</cp:coreProperties>
</file>