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37BA-0095-3F72-8550-05E2D7955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8D4B93-0273-9473-7EFD-A78DFE3ED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F1284-7397-2733-5065-69F86FA1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AB176-36A4-D048-C45B-C75CFFD8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886C0-C456-B786-1A1A-A142F6CE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0F81-FD7F-C668-FD1E-BD40FE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C62E76-24FE-083F-7733-CC92FE0D5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4AC34-A82E-4139-3740-CEBC77A2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F49A7-3150-209C-337C-3CDD71F1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D2B5F-85F8-6C77-1C31-776BB0CB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2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FFEE8C-2313-E03F-CACB-57B5430A3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52068-6F64-AFF9-DEB3-753232D04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2B04-A2D7-6908-B40B-A5D1467AA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A2244-3C27-EACE-2D55-D4BA8165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D02D8-1DA6-3895-485C-952A525E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0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18176-505B-4282-D32C-37041DD89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05B9F-5D0C-13AA-A619-B159EBA6D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48657-14B2-9E4B-A4DA-C9696B773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902F1-D58D-7D84-C7A8-1B7840B52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2EA26-92A2-98AC-3DFD-047F20DB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8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C32EE-AE4B-96AC-0D6D-CA564753E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CA5C2-FA1B-5A52-AC68-17568A506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7B600-C152-4939-9EF5-BA373F39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DA808-514C-8B5F-B9D9-B1F43B4C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63DC7-AEA1-5887-54F9-7C4445CB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6EB56-4FB4-082D-3D78-3C8949E1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F0C0-280A-E060-638C-801113070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82DC5-4866-9AD7-FBB4-ED2780613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E0FC7-9BC0-528D-8C11-CC8142A7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DB7F4-1AFA-506A-EBC5-308721DF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039A6-1CB5-5341-0739-F2DAB6A02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3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81DF7-A4F1-BCD4-4414-4E562898D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DCF2C-01E9-E84B-3B14-1120F7D2E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36E3A-6AB3-52A3-E808-6B54130DD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61BD4-3E0C-C57E-993B-D84A4692D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2A804-B7FD-6BD9-8760-E6C86B69DD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44952A-D44B-469B-03B1-E72A82BFB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38A9B-8ED3-716C-BC11-5CC6FFF2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0E4A61-CE6E-831E-B736-B8FAA8490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4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8FF8-7F48-0F4A-EC82-9EE9C1821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804E41-8383-BE29-509C-9914EDACD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B5C99-B257-2104-1275-0BBB61E6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DA427-042C-4431-B3AB-9FD6996BA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17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D8DBBE-C98A-8E28-B329-C5594B2BB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828413-1947-05CD-F03A-BBDB9938E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766CD-3A30-1B01-0775-D06EC4048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0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263-FE68-94B8-A972-F6DE46DE8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E0AA5-49AE-2259-C0F9-3B8957891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32D5B-179D-8123-1F9C-12A681A94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1D32A-AB14-69F6-A4B4-797641C86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19E48-727E-C86B-DD8B-E06A2A1D5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3C5BF-D271-4CF7-E526-6C58BF69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1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E322F-6A3B-7382-8CB0-DC0E91D3F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2D2252-6DA5-9FCC-E7B7-D1C5BC244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B8D60-20DD-A404-D73B-6ED3DDAAE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A5096-5AEE-9A12-3D94-5ABFD29A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EF814-B5A2-86A7-F138-4127F851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B79D0-237C-12BC-1776-5678BDE8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6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13A585-32F7-90FD-DA8E-09A593D7B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9CEEA-7FE1-4B2F-5785-49B1ED8D0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66DD7-9A86-88F7-136F-8F38403F3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8AF98-64B9-8AD3-0852-BF4C222B5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2B56F-DB2B-EE3E-3C63-332E758A3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4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49A0B2-3A77-9756-BABF-B30C56393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Inquiries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04F91E-E8E6-141D-4966-3DD445D00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98594"/>
              </p:ext>
            </p:extLst>
          </p:nvPr>
        </p:nvGraphicFramePr>
        <p:xfrm>
          <a:off x="463639" y="1674813"/>
          <a:ext cx="9656883" cy="3721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444">
                  <a:extLst>
                    <a:ext uri="{9D8B030D-6E8A-4147-A177-3AD203B41FA5}">
                      <a16:colId xmlns:a16="http://schemas.microsoft.com/office/drawing/2014/main" val="2259542361"/>
                    </a:ext>
                  </a:extLst>
                </a:gridCol>
                <a:gridCol w="1400762">
                  <a:extLst>
                    <a:ext uri="{9D8B030D-6E8A-4147-A177-3AD203B41FA5}">
                      <a16:colId xmlns:a16="http://schemas.microsoft.com/office/drawing/2014/main" val="1723795427"/>
                    </a:ext>
                  </a:extLst>
                </a:gridCol>
                <a:gridCol w="2801523">
                  <a:extLst>
                    <a:ext uri="{9D8B030D-6E8A-4147-A177-3AD203B41FA5}">
                      <a16:colId xmlns:a16="http://schemas.microsoft.com/office/drawing/2014/main" val="2594618730"/>
                    </a:ext>
                  </a:extLst>
                </a:gridCol>
                <a:gridCol w="1218054">
                  <a:extLst>
                    <a:ext uri="{9D8B030D-6E8A-4147-A177-3AD203B41FA5}">
                      <a16:colId xmlns:a16="http://schemas.microsoft.com/office/drawing/2014/main" val="2673616844"/>
                    </a:ext>
                  </a:extLst>
                </a:gridCol>
                <a:gridCol w="1294182">
                  <a:extLst>
                    <a:ext uri="{9D8B030D-6E8A-4147-A177-3AD203B41FA5}">
                      <a16:colId xmlns:a16="http://schemas.microsoft.com/office/drawing/2014/main" val="567543111"/>
                    </a:ext>
                  </a:extLst>
                </a:gridCol>
                <a:gridCol w="2085918">
                  <a:extLst>
                    <a:ext uri="{9D8B030D-6E8A-4147-A177-3AD203B41FA5}">
                      <a16:colId xmlns:a16="http://schemas.microsoft.com/office/drawing/2014/main" val="419179677"/>
                    </a:ext>
                  </a:extLst>
                </a:gridCol>
              </a:tblGrid>
              <a:tr h="252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Date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Name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Email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Telephone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Disposition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6631364"/>
                  </a:ext>
                </a:extLst>
              </a:tr>
              <a:tr h="456548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2/1/2023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Juan </a:t>
                      </a:r>
                      <a:r>
                        <a:rPr lang="en-US" sz="1100" dirty="0" err="1"/>
                        <a:t>Ortas</a:t>
                      </a:r>
                      <a:r>
                        <a:rPr lang="en-US" sz="1100" dirty="0"/>
                        <a:t> Fernández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jortas@ceta.aero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9155497415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SA00756DE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Jon Roper @ Trig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0983764"/>
                  </a:ext>
                </a:extLst>
              </a:tr>
              <a:tr h="25223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1/31/2023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Matheus </a:t>
                      </a:r>
                      <a:r>
                        <a:rPr lang="en-US" sz="1100" dirty="0" err="1"/>
                        <a:t>Poncio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matheus.poncio@voeazul.com.br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+5511953536352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SA00765DE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Doug Hayden @ BendixKing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4223342"/>
                  </a:ext>
                </a:extLst>
              </a:tr>
              <a:tr h="25223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1/30/2023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DANIEL LAM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info@aironeint.com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3102438090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GE IDAR repair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Replied with GE POC email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4377104"/>
                  </a:ext>
                </a:extLst>
              </a:tr>
              <a:tr h="25223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1/30/2023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Tommy Mata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tommy.mata1@gulfstream.com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9202133524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Gulfstream supplier info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945995"/>
                  </a:ext>
                </a:extLst>
              </a:tr>
              <a:tr h="25223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1/26/2023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Sean Schafer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sschafer@wsa.aero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9702485204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ST02004WI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8175400"/>
                  </a:ext>
                </a:extLst>
              </a:tr>
              <a:tr h="25223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1/24/2023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Tommy Mata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tommy.mata1@gulfstream.com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9202133524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Gulfstream supplier info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8743246"/>
                  </a:ext>
                </a:extLst>
              </a:tr>
              <a:tr h="456548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1/24/2023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Francisco </a:t>
                      </a:r>
                      <a:r>
                        <a:rPr lang="en-US" sz="1100" dirty="0" err="1"/>
                        <a:t>Alejo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falejo@avionics.com.mx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52 81 20751528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ST00790DE</a:t>
                      </a:r>
                    </a:p>
                    <a:p>
                      <a:pPr algn="l" fontAlgn="b"/>
                      <a:r>
                        <a:rPr lang="en-US" sz="1100" dirty="0"/>
                        <a:t>TCAS II 7.1 Upgrade for a Learjet 35A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9280912"/>
                  </a:ext>
                </a:extLst>
              </a:tr>
              <a:tr h="456548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1/19/2023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Gerson </a:t>
                      </a:r>
                      <a:r>
                        <a:rPr lang="en-US" sz="1100" dirty="0" err="1"/>
                        <a:t>Pimenta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projetos2@marteupdates.com.br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dirty="0"/>
                        <a:t>55 11 3856 7250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ST00813DE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  -&gt; Brad Sutphin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79203455"/>
                  </a:ext>
                </a:extLst>
              </a:tr>
              <a:tr h="25223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1/18/2023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/>
                        <a:t>Kalada</a:t>
                      </a:r>
                      <a:r>
                        <a:rPr lang="en-US" sz="1100" dirty="0"/>
                        <a:t> Tobi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6806953"/>
                  </a:ext>
                </a:extLst>
              </a:tr>
              <a:tr h="25223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1/7/2023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Jim Wright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wrightjamesb@gmail.com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551-579-8782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 falcon inquiry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5295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13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BDBEB-6F4D-4B5F-1C9D-A4F2784ED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1C26B-2AB0-E7E9-BDA2-A6F7AE46F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February “Message from Dave”</a:t>
            </a:r>
          </a:p>
          <a:p>
            <a:r>
              <a:rPr lang="en-US" dirty="0"/>
              <a:t>Incorporated P-51 project</a:t>
            </a:r>
          </a:p>
          <a:p>
            <a:r>
              <a:rPr lang="en-US"/>
              <a:t>Added TB40 STC</a:t>
            </a:r>
          </a:p>
        </p:txBody>
      </p:sp>
    </p:spTree>
    <p:extLst>
      <p:ext uri="{BB962C8B-B14F-4D97-AF65-F5344CB8AC3E}">
        <p14:creationId xmlns:p14="http://schemas.microsoft.com/office/powerpoint/2010/main" val="3980450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175</Words>
  <Application>Microsoft Office PowerPoint</Application>
  <PresentationFormat>Widescreen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Website Inquiries</vt:lpstr>
      <vt:lpstr>Other updates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Website Inquiries</dc:title>
  <dc:creator>Lee Carlson</dc:creator>
  <cp:lastModifiedBy>Lee Carlson</cp:lastModifiedBy>
  <cp:revision>2</cp:revision>
  <dcterms:created xsi:type="dcterms:W3CDTF">2022-11-10T16:51:45Z</dcterms:created>
  <dcterms:modified xsi:type="dcterms:W3CDTF">2023-02-02T15:24:50Z</dcterms:modified>
</cp:coreProperties>
</file>