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E52D0-5E17-71A9-E2F7-3093A8FEF8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DC8C5-A967-C012-E92F-D72E3C70E5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03CA17-AF14-5056-D33B-F2FDA951A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70DC1-646A-4055-95B4-32D6B5C73DCE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C14BA2-D9CB-F557-9238-23A57957F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1A197-9DA7-BF57-2184-536193D52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D07DA-E76A-4F2C-8829-485145628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6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438E2-820C-5156-211E-8ECAB97EB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398E05-928D-801F-3BF1-F17AAC3583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A8D3A2-40F3-D3FD-FCD1-F3545A627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70DC1-646A-4055-95B4-32D6B5C73DCE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49D944-BED5-FAEB-09B2-258650689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4F9C1D-0C7D-3B2F-4FED-4F66695C7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D07DA-E76A-4F2C-8829-485145628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849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DCB8BA-C557-607E-5109-2BC16B3411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7EA3FA-C886-3DDC-E977-C55A1863E2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3FC00C-CC71-74BE-B085-ABABCA18C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70DC1-646A-4055-95B4-32D6B5C73DCE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9556AF-1951-6FED-DE38-1235FE4D0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2935CC-0CA0-4353-A0B0-66708B585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D07DA-E76A-4F2C-8829-485145628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137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899BF-FAC4-1F9D-DD9C-EBB480310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7DAD7-5279-FDFB-2963-7352A7C92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42E01-49E0-D84E-B8E5-FF54E6EB7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70DC1-646A-4055-95B4-32D6B5C73DCE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A92231-E10D-B879-8134-6DA4CBE0B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C4FFED-3E44-75B4-34F2-E3223B5EC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D07DA-E76A-4F2C-8829-485145628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902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7C690-FF92-0C10-C9BC-7FFCC9661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EE948F-3037-919C-3C7B-800EAFDDF9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690339-64D5-BCDE-F2E3-BEF19F4E9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70DC1-646A-4055-95B4-32D6B5C73DCE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D4618-759D-B226-694D-F9A1DE3E3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16493-C2DF-DFC5-815B-B05ABC6FD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D07DA-E76A-4F2C-8829-485145628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186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44007-8443-41F8-D812-95A3A01A7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64B942-E226-BE72-0BB7-D7FCFBDCB4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C582D9-4F85-1EC3-ED53-ECD1E9310F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D0C4F-7F02-8F88-2D17-A6F65D5E5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70DC1-646A-4055-95B4-32D6B5C73DCE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749FF7-7276-3602-7885-F40875DD1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1ACD0A-D259-B3D1-977D-0DB9B7F7A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D07DA-E76A-4F2C-8829-485145628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811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EF5AD-240E-4A3E-C735-450077324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952159-E2DF-FA1E-0DD4-6BBE27A212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0544D9-00FA-7C59-04D2-0737B15F1E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7A2AFC-291D-10B2-5705-9FD7FD0633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1F9E04-6384-BD8A-5FE4-3899C7ACB1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20F14C-00BE-134D-E355-DD010BAE3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70DC1-646A-4055-95B4-32D6B5C73DCE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58F2E0-16AA-1091-6B2B-A927511B1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617338-9CBA-8578-8D75-59FE3AD1C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D07DA-E76A-4F2C-8829-485145628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534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7CEC9-8923-2230-D073-D4D05DB5D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DC33A3-76FD-0650-ACBB-014C16770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70DC1-646A-4055-95B4-32D6B5C73DCE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3A70C8-03E0-41EC-8D37-98F51309B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DCF35C-8EEC-8327-05DF-A1A977484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D07DA-E76A-4F2C-8829-485145628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147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9A54B0-3034-D2FF-A1BB-40C03622A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70DC1-646A-4055-95B4-32D6B5C73DCE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47DD7F-8D22-BDC4-4206-93A65C265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07AAC2-7250-DB0E-0E3D-550929A4A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D07DA-E76A-4F2C-8829-485145628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849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3A185-2575-9F1D-D54A-0BEFA29ED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F6FFB4-4948-27FD-5931-32AF1AE14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267F3D-E0AB-AB6B-F9E1-8472AA88E7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E8C0BA-7DE1-2956-247F-6F97F44B8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70DC1-646A-4055-95B4-32D6B5C73DCE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2E83C-7FB2-AE18-228D-437A86EA9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0B7543-684B-46C8-0913-5DB3ECF8D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D07DA-E76A-4F2C-8829-485145628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58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5B376-19F3-A240-C071-69385F487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AC4FB0-FE2D-6A5E-0F14-4BEF1D9F56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155BE7-0A69-1BC4-FB7D-2BD2524C07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2DD68D-DE5D-8A22-EA5F-968572773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70DC1-646A-4055-95B4-32D6B5C73DCE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B929CE-3D39-D5B2-3651-FA1CFFB21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F0192B-78D7-6664-6C69-D60326208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D07DA-E76A-4F2C-8829-485145628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798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1938F9-0019-F27F-06AF-D804FB7D5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9F28B2-753E-FAF8-C4A8-2688B457F8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B6B95F-EEF4-EB0D-7BDF-8C6E155F40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70DC1-646A-4055-95B4-32D6B5C73DCE}" type="datetimeFigureOut">
              <a:rPr lang="en-US" smtClean="0"/>
              <a:t>12/6/2022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0C2C74-2A7D-3D4E-A816-7EC795651C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4AF82C-2F7A-C2F5-8C7C-42B1F3ED07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D07DA-E76A-4F2C-8829-485145628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75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536A7A4-B9F6-0EFE-31EA-F67ADF5BFFEE}"/>
              </a:ext>
            </a:extLst>
          </p:cNvPr>
          <p:cNvSpPr/>
          <p:nvPr/>
        </p:nvSpPr>
        <p:spPr>
          <a:xfrm>
            <a:off x="1262130" y="1803042"/>
            <a:ext cx="9942490" cy="3992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Peregrine is ready to tackle YOUR project. Click here to see how we can </a:t>
            </a:r>
            <a:r>
              <a:rPr lang="en-US"/>
              <a:t>help you.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B5E5B91-E11F-EEC9-45DB-5735F77EBF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233" y="776501"/>
            <a:ext cx="10450383" cy="77163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F4AF816-50F2-AAB2-70C4-F67D5B7C7B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6254" y="2509709"/>
            <a:ext cx="6677957" cy="1838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513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7A32763-196F-26AB-391E-887A4437609C}"/>
              </a:ext>
            </a:extLst>
          </p:cNvPr>
          <p:cNvSpPr txBox="1"/>
          <p:nvPr/>
        </p:nvSpPr>
        <p:spPr>
          <a:xfrm>
            <a:off x="1339404" y="301048"/>
            <a:ext cx="5121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Let Peregrine address your STC and STC AML needs!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8E47E6-E4E3-62E8-4E95-B50472F2717A}"/>
              </a:ext>
            </a:extLst>
          </p:cNvPr>
          <p:cNvSpPr txBox="1"/>
          <p:nvPr/>
        </p:nvSpPr>
        <p:spPr>
          <a:xfrm>
            <a:off x="1481071" y="1086659"/>
            <a:ext cx="790762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We have developed over 30 STCs and AMLs for our clients.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Engineering and certification projects are our focus; let Peregrine do these tasks while your staff concentrates on your business.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We have a great working relationship with our local ACO. With 13+ years of working with the FAA and other certification authorities, Peregrine has developed a solid reputation for quality, thorough and timely certification packages.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Peregrine has developed projects for Part 23,25,27 and 29 applications.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We have created STC validations with EASA, Transport Canada, AFAC, ANAC and other international airworthiness agencies.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E5EC230-7A74-480E-A847-E8D4CF537B96}"/>
              </a:ext>
            </a:extLst>
          </p:cNvPr>
          <p:cNvSpPr/>
          <p:nvPr/>
        </p:nvSpPr>
        <p:spPr>
          <a:xfrm>
            <a:off x="2653048" y="4340180"/>
            <a:ext cx="8615966" cy="18416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Contact form</a:t>
            </a:r>
          </a:p>
        </p:txBody>
      </p:sp>
    </p:spTree>
    <p:extLst>
      <p:ext uri="{BB962C8B-B14F-4D97-AF65-F5344CB8AC3E}">
        <p14:creationId xmlns:p14="http://schemas.microsoft.com/office/powerpoint/2010/main" val="2640365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Carlson</dc:creator>
  <cp:lastModifiedBy>Lee Carlson</cp:lastModifiedBy>
  <cp:revision>1</cp:revision>
  <dcterms:created xsi:type="dcterms:W3CDTF">2022-12-09T15:25:00Z</dcterms:created>
  <dcterms:modified xsi:type="dcterms:W3CDTF">2022-12-09T15:25:21Z</dcterms:modified>
</cp:coreProperties>
</file>