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168" autoAdjust="0"/>
  </p:normalViewPr>
  <p:slideViewPr>
    <p:cSldViewPr snapToGrid="0">
      <p:cViewPr>
        <p:scale>
          <a:sx n="160" d="100"/>
          <a:sy n="160" d="100"/>
        </p:scale>
        <p:origin x="-576" y="-2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39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9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01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8F88A7E0-C155-45D9-B5B6-CC9B9E3A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062576A-D393-4C90-A9A0-723D7DB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135E1BC-BE21-429E-A43D-73404AD7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6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6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4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11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382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5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0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 May 2021 (DRAFT)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4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Peregrine Website - Status, SEO &amp; Sustainment Activities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19 May 2021 (DRAFT)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554691" y="6151596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4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86DFD-5002-4D3A-B8CA-A41577D1E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367E6-6BD7-4A5B-84FF-1961B5351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Assume Peregrine proposes change to AGG retainer</a:t>
            </a:r>
          </a:p>
          <a:p>
            <a:pPr lvl="1"/>
            <a:r>
              <a:rPr lang="en-US" dirty="0"/>
              <a:t>Outline website sustainment proposal</a:t>
            </a:r>
          </a:p>
          <a:p>
            <a:pPr lvl="2"/>
            <a:r>
              <a:rPr lang="en-US" dirty="0"/>
              <a:t>Discuss proposed alternatives</a:t>
            </a:r>
          </a:p>
          <a:p>
            <a:pPr lvl="3"/>
            <a:r>
              <a:rPr lang="en-US" dirty="0"/>
              <a:t>$3K for sustainment and content updates</a:t>
            </a:r>
          </a:p>
          <a:p>
            <a:pPr lvl="3"/>
            <a:r>
              <a:rPr lang="en-US" dirty="0"/>
              <a:t>$2K for sustainment</a:t>
            </a:r>
          </a:p>
          <a:p>
            <a:pPr lvl="1"/>
            <a:r>
              <a:rPr lang="en-US" dirty="0"/>
              <a:t>Discuss June AEA activities</a:t>
            </a:r>
          </a:p>
          <a:p>
            <a:r>
              <a:rPr lang="en-US" dirty="0"/>
              <a:t>If result is June retainer</a:t>
            </a:r>
          </a:p>
          <a:p>
            <a:pPr lvl="1"/>
            <a:r>
              <a:rPr lang="en-US" dirty="0"/>
              <a:t>Continue with June AEA activity</a:t>
            </a:r>
          </a:p>
          <a:p>
            <a:pPr lvl="1"/>
            <a:r>
              <a:rPr lang="en-US" dirty="0"/>
              <a:t>Web activity for June</a:t>
            </a:r>
          </a:p>
          <a:p>
            <a:r>
              <a:rPr lang="en-US" dirty="0"/>
              <a:t>If the result is no web but AEA</a:t>
            </a:r>
          </a:p>
          <a:p>
            <a:pPr lvl="1"/>
            <a:r>
              <a:rPr lang="en-US" dirty="0"/>
              <a:t>Daily rate for AEA ($4K)</a:t>
            </a:r>
          </a:p>
          <a:p>
            <a:r>
              <a:rPr lang="en-US" dirty="0"/>
              <a:t>If the result is website-only</a:t>
            </a:r>
          </a:p>
          <a:p>
            <a:pPr lvl="1"/>
            <a:r>
              <a:rPr lang="en-US" dirty="0"/>
              <a:t>Daily rate for AEA ($4K) + Web</a:t>
            </a:r>
          </a:p>
          <a:p>
            <a:r>
              <a:rPr lang="en-US" dirty="0"/>
              <a:t>If result is web only, no AEA</a:t>
            </a:r>
          </a:p>
          <a:p>
            <a:pPr lvl="1"/>
            <a:r>
              <a:rPr lang="en-US" dirty="0"/>
              <a:t>Web, wind down AEA</a:t>
            </a:r>
          </a:p>
          <a:p>
            <a:r>
              <a:rPr lang="en-US" dirty="0"/>
              <a:t>If the result is a rejection of  all proposals</a:t>
            </a:r>
          </a:p>
          <a:p>
            <a:pPr lvl="1"/>
            <a:r>
              <a:rPr lang="en-US" dirty="0"/>
              <a:t>Redirect charges and provide keychain for website</a:t>
            </a:r>
          </a:p>
          <a:p>
            <a:pPr lvl="1"/>
            <a:r>
              <a:rPr lang="en-US" dirty="0"/>
              <a:t>Suspend AEA activity</a:t>
            </a:r>
            <a:r>
              <a:rPr lang="en-US"/>
              <a:t>;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E8A54-E2BC-422E-8A41-EACF9BD9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Peregrine Website - Status, SEO &amp; Sustainment Activities (Confidential)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18037-57A1-4F4E-8A43-33C553D5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19 May 2021 (DRAFT)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007D5-9B0B-43FA-BDCA-36F83137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F8E3F6-DE14-48B2-B2BC-6FABA9630FB8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05A166-6694-4B05-BE86-C69AD82AD981}"/>
              </a:ext>
            </a:extLst>
          </p:cNvPr>
          <p:cNvSpPr/>
          <p:nvPr/>
        </p:nvSpPr>
        <p:spPr>
          <a:xfrm>
            <a:off x="915735" y="255134"/>
            <a:ext cx="103605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2683C6">
                    <a:lumMod val="40000"/>
                    <a:lumOff val="60000"/>
                  </a:srgbClr>
                </a:solidFill>
                <a:effectLst/>
                <a:uLnTx/>
                <a:uFillTx/>
                <a:latin typeface="Book Antiqua"/>
                <a:ea typeface="+mn-ea"/>
                <a:cs typeface="+mn-cs"/>
              </a:rPr>
              <a:t>DRAFT NOT FOR PEREGRINE</a:t>
            </a:r>
          </a:p>
        </p:txBody>
      </p:sp>
    </p:spTree>
    <p:extLst>
      <p:ext uri="{BB962C8B-B14F-4D97-AF65-F5344CB8AC3E}">
        <p14:creationId xmlns:p14="http://schemas.microsoft.com/office/powerpoint/2010/main" val="339492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s Direction 16X9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itle with Picture Layout.potx" id="{B0C4C8D3-A84E-4797-8970-093E477E5A88}" vid="{BC0C2EF7-1206-4AE7-8B65-E2C104267D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130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 Antiqua</vt:lpstr>
      <vt:lpstr>Calibri</vt:lpstr>
      <vt:lpstr>Sales Direction 16X9</vt:lpstr>
      <vt:lpstr>Step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</dc:title>
  <dc:creator>Lee Carlson</dc:creator>
  <cp:lastModifiedBy>Lee Carlson</cp:lastModifiedBy>
  <cp:revision>3</cp:revision>
  <dcterms:created xsi:type="dcterms:W3CDTF">2021-05-19T02:32:35Z</dcterms:created>
  <dcterms:modified xsi:type="dcterms:W3CDTF">2021-05-19T13:59:08Z</dcterms:modified>
</cp:coreProperties>
</file>